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0680700" cy="75565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23554" y="6817482"/>
            <a:ext cx="7279534" cy="6458664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6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9311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AHATLI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Çaycuma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Çaycuma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28791" y="5190833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Çaycuma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Çaycuma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08" y="1928369"/>
            <a:ext cx="7026616" cy="2430886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131227"/>
              </p:ext>
            </p:extLst>
          </p:nvPr>
        </p:nvGraphicFramePr>
        <p:xfrm>
          <a:off x="634321" y="5092985"/>
          <a:ext cx="4167069" cy="11428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863"/>
                <a:gridCol w="552450"/>
                <a:gridCol w="617537"/>
                <a:gridCol w="463550"/>
                <a:gridCol w="1855669"/>
              </a:tblGrid>
              <a:tr h="874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74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512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23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AHATLI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171,173,175,176,177,178,179,180,181,182,183,184,191,192,193,194,195,196,198,199,239,240,243,244,245,258,259,260,261,302,366,462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72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12,13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0021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KAYIKÇILAR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Çaycuma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Çaycuma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Çaycuma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Çaycuma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532" y="1936407"/>
            <a:ext cx="4882624" cy="2431327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21545"/>
              </p:ext>
            </p:extLst>
          </p:nvPr>
        </p:nvGraphicFramePr>
        <p:xfrm>
          <a:off x="547663" y="5101023"/>
          <a:ext cx="4356101" cy="9067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863"/>
                <a:gridCol w="552450"/>
                <a:gridCol w="646113"/>
                <a:gridCol w="463550"/>
                <a:gridCol w="2016125"/>
              </a:tblGrid>
              <a:tr h="880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80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94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800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KAYIKÇILAR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17,18,21,22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80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5,6,7,17,19,20,21,22,23,24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80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26,27,28,29,30,31,32,33,34,35,36,37,38,39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569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GERİŞ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Çaycuma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Çaycuma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Çaycuma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Çaycuma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285" y="1928369"/>
            <a:ext cx="6936409" cy="2430886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797098"/>
              </p:ext>
            </p:extLst>
          </p:nvPr>
        </p:nvGraphicFramePr>
        <p:xfrm>
          <a:off x="1135246" y="5047182"/>
          <a:ext cx="3768518" cy="13726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863"/>
                <a:gridCol w="552450"/>
                <a:gridCol w="617537"/>
                <a:gridCol w="463550"/>
                <a:gridCol w="1457118"/>
              </a:tblGrid>
              <a:tr h="718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8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91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PARSEL NO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34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GERİŞ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468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3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3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26,31,34,35,70,71,72,73,74,83,84,85,86,87,88,91,92,99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3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12,13,16,17,18,20,21,38,60,61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3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31,32,33,34,35,39,40,72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3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126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153,154,155,156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804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SATIBEYLER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Gökçebey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/>
              <a:t>Ziraat Bankası Gökçebey </a:t>
            </a:r>
            <a:r>
              <a:rPr lang="tr-TR" sz="1600" b="1" dirty="0" smtClean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Gökçebey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Ziraat Bankası Gökçebey </a:t>
            </a:r>
            <a:r>
              <a:rPr lang="tr-TR" sz="1300" b="1" dirty="0" smtClean="0"/>
              <a:t>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87" y="1928369"/>
            <a:ext cx="4608075" cy="2430886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5592"/>
              </p:ext>
            </p:extLst>
          </p:nvPr>
        </p:nvGraphicFramePr>
        <p:xfrm>
          <a:off x="857352" y="5092985"/>
          <a:ext cx="3944038" cy="11344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117"/>
                <a:gridCol w="669093"/>
                <a:gridCol w="731014"/>
                <a:gridCol w="502250"/>
                <a:gridCol w="1211564"/>
              </a:tblGrid>
              <a:tr h="67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7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523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0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GÖKÇEBEY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SATIBEYLER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165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30,31,32,33,34,35,36,39,40,41,55,60,67,68,69,70,71,73,78,81,82,83,92,93,94,100,101,102,103,104,107,109,112,113,114,115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3422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BAKACAKKADI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Gökçebey Asliye Hukuk Mahkemesince belirlenen bedeller </a:t>
            </a:r>
            <a:r>
              <a:rPr lang="tr-TR" sz="1600" b="1" dirty="0"/>
              <a:t>Ziraat Bankası Gökçebey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Gökçebey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ile </a:t>
            </a:r>
            <a:r>
              <a:rPr lang="tr-TR" sz="1300" b="1" dirty="0"/>
              <a:t>Ziraat Bankası Gökçebey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166" y="1928369"/>
            <a:ext cx="4993928" cy="2440429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96442"/>
              </p:ext>
            </p:extLst>
          </p:nvPr>
        </p:nvGraphicFramePr>
        <p:xfrm>
          <a:off x="925815" y="5047182"/>
          <a:ext cx="3977949" cy="8620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863"/>
                <a:gridCol w="617537"/>
                <a:gridCol w="765175"/>
                <a:gridCol w="463550"/>
                <a:gridCol w="1453824"/>
              </a:tblGrid>
              <a:tr h="829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29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43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12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GÖKÇEBEY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BAKACAKKADI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136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45,46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12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44,45,46,48,49,50,51,54,56,57,59,60,72,73,80,81,82,83,85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4374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BAKİLER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Gökçebey Asliye Hukuk Mahkemesince belirlenen bedeller </a:t>
            </a:r>
            <a:r>
              <a:rPr lang="tr-TR" sz="1600" b="1" dirty="0"/>
              <a:t>Ziraat Bankası Gökçebey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Gökçebey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ile </a:t>
            </a:r>
            <a:r>
              <a:rPr lang="tr-TR" sz="1300" b="1" dirty="0" smtClean="0"/>
              <a:t>Ziraat </a:t>
            </a:r>
            <a:r>
              <a:rPr lang="tr-TR" sz="1300" b="1" dirty="0"/>
              <a:t>Bankası </a:t>
            </a:r>
            <a:r>
              <a:rPr lang="tr-TR" sz="1300" b="1" dirty="0"/>
              <a:t>Gökçebey </a:t>
            </a:r>
            <a:r>
              <a:rPr lang="tr-TR" sz="1300" b="1" dirty="0" smtClean="0"/>
              <a:t>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34" y="1920715"/>
            <a:ext cx="6439311" cy="2464221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40532"/>
              </p:ext>
            </p:extLst>
          </p:nvPr>
        </p:nvGraphicFramePr>
        <p:xfrm>
          <a:off x="691267" y="5080359"/>
          <a:ext cx="4110123" cy="18518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863"/>
                <a:gridCol w="617537"/>
                <a:gridCol w="617537"/>
                <a:gridCol w="463550"/>
                <a:gridCol w="1733636"/>
              </a:tblGrid>
              <a:tr h="6483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83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88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GÖKÇEBEY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BAKİLER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106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3,5,6,7,8,9,10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28,59,60,61,62,68,69,71,72,73,74,75,76,77,84,86,95,98,99,100,101,102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223,224,225,226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2,3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17,20,21,22,23,26,29,30,31,32,33,34,37,38,39,40,72,73,74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6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1,2,3,4,10,13,14,15,16,17,18,20,39,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40,41,42,43,44,45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1006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KADIOĞLU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Gökçebey Asliye Hukuk Mahkemesince belirlenen bedeller </a:t>
            </a:r>
            <a:r>
              <a:rPr lang="tr-TR" sz="1600" b="1" dirty="0"/>
              <a:t>Ziraat Bankası Gökçebey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Gökçebey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ile </a:t>
            </a:r>
            <a:r>
              <a:rPr lang="tr-TR" sz="1300" b="1" dirty="0" smtClean="0"/>
              <a:t>Ziraat </a:t>
            </a:r>
            <a:r>
              <a:rPr lang="tr-TR" sz="1300" b="1" dirty="0"/>
              <a:t>Bankası </a:t>
            </a:r>
            <a:r>
              <a:rPr lang="tr-TR" sz="1300" b="1" dirty="0"/>
              <a:t>Gökçebey </a:t>
            </a:r>
            <a:r>
              <a:rPr lang="tr-TR" sz="1300" b="1" dirty="0" smtClean="0"/>
              <a:t>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840" y="2087615"/>
            <a:ext cx="7324739" cy="2063846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81967"/>
              </p:ext>
            </p:extLst>
          </p:nvPr>
        </p:nvGraphicFramePr>
        <p:xfrm>
          <a:off x="1176941" y="5075155"/>
          <a:ext cx="3726823" cy="17226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4572"/>
                <a:gridCol w="617537"/>
                <a:gridCol w="617537"/>
                <a:gridCol w="463550"/>
                <a:gridCol w="1193627"/>
              </a:tblGrid>
              <a:tr h="951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1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14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74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GÖKÇEBEY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KADIOĞLU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19,20,21,31,32,33,34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49,52,54,55,72,73,74,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75,76,77,78,81,82,83,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84,116,117,118,119,120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73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73,74,75,80,81,82,329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342,343,345,346,347,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348,352,356,357,358,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359,391,392,394,397,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398,401,402,403,404,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405,406,473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8811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ÜÇBURGU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Gökçebey Asliye Hukuk Mahkemesince belirlenen bedeller </a:t>
            </a:r>
            <a:r>
              <a:rPr lang="tr-TR" sz="1600" b="1" dirty="0"/>
              <a:t>Ziraat Bankası Gökçebey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Gökçebey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ile </a:t>
            </a:r>
            <a:r>
              <a:rPr lang="tr-TR" sz="1300" b="1" dirty="0"/>
              <a:t>Ziraat Bankası Gökçebey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873" y="1928369"/>
            <a:ext cx="5405886" cy="2435128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89658"/>
              </p:ext>
            </p:extLst>
          </p:nvPr>
        </p:nvGraphicFramePr>
        <p:xfrm>
          <a:off x="782912" y="5092985"/>
          <a:ext cx="4018478" cy="1587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863"/>
                <a:gridCol w="617537"/>
                <a:gridCol w="617537"/>
                <a:gridCol w="463550"/>
                <a:gridCol w="1641991"/>
              </a:tblGrid>
              <a:tr h="96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6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6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500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GÖKÇEBEY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ÜÇBURGU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612,635,637,638,639,640,642,643,734,735,736,737,738,739,740,741,743,744,745,795,796,797,798,802,803,804,806,807,822,823,830,831,835,836,837,840,841,842,849,850,851,852,853,854,855,856,857,864,900,901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98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12,13,14,15,16,17,18,19,20,22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98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1,2,4,10,11,12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73288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71815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YENİ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Gökçebey Asliye Hukuk Mahkemesince belirlenen bedeller </a:t>
            </a:r>
            <a:r>
              <a:rPr lang="tr-TR" sz="1600" b="1" dirty="0"/>
              <a:t>Ziraat Bankası Gökçebey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Gökçebey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ile </a:t>
            </a:r>
            <a:r>
              <a:rPr lang="tr-TR" sz="1300" b="1" dirty="0" smtClean="0"/>
              <a:t>Ziraat </a:t>
            </a:r>
            <a:r>
              <a:rPr lang="tr-TR" sz="1300" b="1" dirty="0"/>
              <a:t>Bankası </a:t>
            </a:r>
            <a:r>
              <a:rPr lang="tr-TR" sz="1300" b="1" dirty="0"/>
              <a:t>Gökçebey </a:t>
            </a:r>
            <a:r>
              <a:rPr lang="tr-TR" sz="1300" b="1" dirty="0" smtClean="0"/>
              <a:t>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05" y="1937107"/>
            <a:ext cx="4467576" cy="2445885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398143"/>
              </p:ext>
            </p:extLst>
          </p:nvPr>
        </p:nvGraphicFramePr>
        <p:xfrm>
          <a:off x="1166015" y="5041014"/>
          <a:ext cx="3635375" cy="7187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863"/>
                <a:gridCol w="617537"/>
                <a:gridCol w="617537"/>
                <a:gridCol w="463550"/>
                <a:gridCol w="1258888"/>
              </a:tblGrid>
              <a:tr h="6512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ÇAYCUMA TM - GÖKÇEBEY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512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24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2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ZONGULDAK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GÖKÇEBEY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YENİ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102,133,139,140,141,145,146,147,149,150,151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2932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ED4276BE5C4EB17F99FED12296D3" ma:contentTypeVersion="0" ma:contentTypeDescription="Create a new document." ma:contentTypeScope="" ma:versionID="047bdd16815c988a68fb1c376fb1e253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3T7CWQE2WDWZ-11-52</_dlc_DocId>
    <_dlc_DocIdUrl xmlns="2511cfec-de10-48da-88f6-657341a97d75">
      <Url>https://www.baskentedas.com.tr/_layouts/15/DocIdRedir.aspx?ID=3T7CWQE2WDWZ-11-52</Url>
      <Description>3T7CWQE2WDWZ-11-52</Description>
    </_dlc_DocIdUrl>
  </documentManagement>
</p:properties>
</file>

<file path=customXml/itemProps1.xml><?xml version="1.0" encoding="utf-8"?>
<ds:datastoreItem xmlns:ds="http://schemas.openxmlformats.org/officeDocument/2006/customXml" ds:itemID="{24653E19-8862-40CF-A3C3-6A37A9BB40AC}"/>
</file>

<file path=customXml/itemProps2.xml><?xml version="1.0" encoding="utf-8"?>
<ds:datastoreItem xmlns:ds="http://schemas.openxmlformats.org/officeDocument/2006/customXml" ds:itemID="{55A4C73C-9BC6-4F66-8932-42CF0FDBFF58}"/>
</file>

<file path=customXml/itemProps3.xml><?xml version="1.0" encoding="utf-8"?>
<ds:datastoreItem xmlns:ds="http://schemas.openxmlformats.org/officeDocument/2006/customXml" ds:itemID="{6BE4586B-F8EB-416C-84E3-8199DC8BAD7F}"/>
</file>

<file path=customXml/itemProps4.xml><?xml version="1.0" encoding="utf-8"?>
<ds:datastoreItem xmlns:ds="http://schemas.openxmlformats.org/officeDocument/2006/customXml" ds:itemID="{D45A0D47-9759-44B1-9051-E47AAF942541}"/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819</Words>
  <Application>Microsoft Office PowerPoint</Application>
  <PresentationFormat>Özel</PresentationFormat>
  <Paragraphs>246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hardman_tr@hotmail.com</cp:lastModifiedBy>
  <cp:revision>94</cp:revision>
  <cp:lastPrinted>2021-05-19T10:25:32Z</cp:lastPrinted>
  <dcterms:modified xsi:type="dcterms:W3CDTF">2021-07-27T08:32:00Z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0x010100284CED4276BE5C4EB17F99FED12296D3</vt:lpwstr>
  </property>
  <property fmtid="{D5CDD505-2E9C-101B-9397-08002B2CF9AE}" pid="9" name="_dlc_DocIdItemGuid">
    <vt:lpwstr>bf44b5da-ac44-4d49-ad7d-50e2fbc4c3f7</vt:lpwstr>
  </property>
</Properties>
</file>