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4" r:id="rId2"/>
    <p:sldId id="265" r:id="rId3"/>
    <p:sldId id="268" r:id="rId4"/>
    <p:sldId id="267" r:id="rId5"/>
    <p:sldId id="266" r:id="rId6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0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SOPÇALAN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491" y="1935422"/>
            <a:ext cx="2653118" cy="2437271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417" y="2008956"/>
            <a:ext cx="474504" cy="821702"/>
          </a:xfrm>
          <a:prstGeom prst="rect">
            <a:avLst/>
          </a:prstGeom>
        </p:spPr>
      </p:pic>
      <p:graphicFrame>
        <p:nvGraphicFramePr>
          <p:cNvPr id="17" name="Tablo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141756"/>
              </p:ext>
            </p:extLst>
          </p:nvPr>
        </p:nvGraphicFramePr>
        <p:xfrm>
          <a:off x="598340" y="5040129"/>
          <a:ext cx="4165600" cy="12915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7927"/>
                <a:gridCol w="834909"/>
                <a:gridCol w="921382"/>
                <a:gridCol w="870691"/>
                <a:gridCol w="870691"/>
              </a:tblGrid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TUV KÖK - DİKMEN KÖK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00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SOPÇALAN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1,2,3,4,5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44853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8" name="Dikdörtgen 7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AYVAŞIK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112" y="1933130"/>
            <a:ext cx="5440588" cy="2438540"/>
          </a:xfrm>
          <a:prstGeom prst="rect">
            <a:avLst/>
          </a:prstGeom>
        </p:spPr>
      </p:pic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055642"/>
              </p:ext>
            </p:extLst>
          </p:nvPr>
        </p:nvGraphicFramePr>
        <p:xfrm>
          <a:off x="488740" y="5097746"/>
          <a:ext cx="4312744" cy="11291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63550"/>
                <a:gridCol w="617537"/>
                <a:gridCol w="617537"/>
                <a:gridCol w="463550"/>
                <a:gridCol w="2150570"/>
              </a:tblGrid>
              <a:tr h="445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TUV KÖK - DİKMEN KÖK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674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854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7318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BEYPAZARI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AYVAŞIK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54,55,56,63,64,65,66,69,72,73,95,96,101,102,106,108,109,110,111,116,171,172,173,183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96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12,13,14,17,20,25,26,27,29,37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96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43,74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96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401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66,73,74,75,76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24731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8" name="Dikdörtgen 7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AKÇAKAVAK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355" y="1920715"/>
            <a:ext cx="2416683" cy="247697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238" y="2044032"/>
            <a:ext cx="519856" cy="90023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779618"/>
              </p:ext>
            </p:extLst>
          </p:nvPr>
        </p:nvGraphicFramePr>
        <p:xfrm>
          <a:off x="598340" y="5085331"/>
          <a:ext cx="4165600" cy="10363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10658"/>
                <a:gridCol w="888323"/>
                <a:gridCol w="980328"/>
                <a:gridCol w="659897"/>
                <a:gridCol w="926394"/>
              </a:tblGrid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TUV KÖK - DİKMEN KÖK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00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AKÇAKAVAK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58467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8" name="Dikdörtgen 7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YUKARIULUCAK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678" y="1928369"/>
            <a:ext cx="2606086" cy="243088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813" y="2002512"/>
            <a:ext cx="490819" cy="849954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886042"/>
              </p:ext>
            </p:extLst>
          </p:nvPr>
        </p:nvGraphicFramePr>
        <p:xfrm>
          <a:off x="786438" y="5053387"/>
          <a:ext cx="4028404" cy="10363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90118"/>
                <a:gridCol w="783772"/>
                <a:gridCol w="1088571"/>
                <a:gridCol w="551543"/>
                <a:gridCol w="914400"/>
              </a:tblGrid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TUV KÖK - DİKMEN KÖK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00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905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YUKARIULUCAK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36,37,38,39,42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898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8" name="Dikdörtgen 7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DİKMEN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Beypazarı  Asliye Hukuk Mahkemesince belirlenen bedeller </a:t>
            </a:r>
            <a:r>
              <a:rPr lang="tr-TR" sz="1600" b="1" dirty="0"/>
              <a:t>Vakıfbank Beypazarı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</a:t>
            </a:r>
            <a:r>
              <a:rPr lang="tr-TR" sz="1200" dirty="0"/>
              <a:t>Beypazarı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pPr lvl="0"/>
            <a:endParaRPr lang="tr-TR" sz="1200" dirty="0"/>
          </a:p>
          <a:p>
            <a:r>
              <a:rPr lang="tr-TR" sz="1300" dirty="0"/>
              <a:t> ile </a:t>
            </a:r>
            <a:r>
              <a:rPr lang="tr-TR" sz="1300" b="1" dirty="0"/>
              <a:t>Vakıfbank Beypazarı 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</a:t>
            </a:r>
            <a:r>
              <a:rPr lang="tr-TR" sz="1000" dirty="0" smtClean="0"/>
              <a:t>.</a:t>
            </a:r>
            <a:endParaRPr lang="tr-TR" sz="10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84" y="1941599"/>
            <a:ext cx="6665748" cy="2417656"/>
          </a:xfrm>
          <a:prstGeom prst="rect">
            <a:avLst/>
          </a:prstGeom>
        </p:spPr>
      </p:pic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692809"/>
              </p:ext>
            </p:extLst>
          </p:nvPr>
        </p:nvGraphicFramePr>
        <p:xfrm>
          <a:off x="467196" y="5106215"/>
          <a:ext cx="4296744" cy="93569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11200"/>
                <a:gridCol w="889000"/>
                <a:gridCol w="617537"/>
                <a:gridCol w="660400"/>
                <a:gridCol w="1418607"/>
              </a:tblGrid>
              <a:tr h="190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TUV KÖK - DİKMEN KÖK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00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8989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PARSEL NO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ANKARA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BEYPAZARI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DİKMEN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56,58,62,63,67,72,98,99,103,1087,1090,1091,1092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73787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3T7CWQE2WDWZ-11-51</_dlc_DocId>
    <_dlc_DocIdUrl xmlns="2511cfec-de10-48da-88f6-657341a97d75">
      <Url>https://www.baskentedas.com.tr/_layouts/15/DocIdRedir.aspx?ID=3T7CWQE2WDWZ-11-51</Url>
      <Description>3T7CWQE2WDWZ-11-51</Description>
    </_dlc_DocIdUrl>
  </documentManagement>
</p:properties>
</file>

<file path=customXml/itemProps1.xml><?xml version="1.0" encoding="utf-8"?>
<ds:datastoreItem xmlns:ds="http://schemas.openxmlformats.org/officeDocument/2006/customXml" ds:itemID="{5BEE75FF-3813-4BCD-98E0-4FB8E9E8E7F1}"/>
</file>

<file path=customXml/itemProps2.xml><?xml version="1.0" encoding="utf-8"?>
<ds:datastoreItem xmlns:ds="http://schemas.openxmlformats.org/officeDocument/2006/customXml" ds:itemID="{83298416-EC7D-4A16-8D04-0C1D7B107DB5}"/>
</file>

<file path=customXml/itemProps3.xml><?xml version="1.0" encoding="utf-8"?>
<ds:datastoreItem xmlns:ds="http://schemas.openxmlformats.org/officeDocument/2006/customXml" ds:itemID="{7A8C9A54-51A6-424B-AAF6-6C4746FEBA2F}"/>
</file>

<file path=customXml/itemProps4.xml><?xml version="1.0" encoding="utf-8"?>
<ds:datastoreItem xmlns:ds="http://schemas.openxmlformats.org/officeDocument/2006/customXml" ds:itemID="{3A795F5E-6A71-46DF-8FA5-A2375C7590C2}"/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423</Words>
  <Application>Microsoft Office PowerPoint</Application>
  <PresentationFormat>Özel</PresentationFormat>
  <Paragraphs>123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hardman_tr@hotmail.com</cp:lastModifiedBy>
  <cp:revision>100</cp:revision>
  <cp:lastPrinted>2021-05-19T10:25:32Z</cp:lastPrinted>
  <dcterms:modified xsi:type="dcterms:W3CDTF">2021-07-05T10:15:45Z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cfcdc577-2310-4e17-ba8d-e51e3888b080</vt:lpwstr>
  </property>
</Properties>
</file>