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0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EMİNE TEVFİKA AYAŞLI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Adliyesi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Listede Belirtilen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864" y="2002512"/>
            <a:ext cx="495624" cy="858276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38" y="1928369"/>
            <a:ext cx="6291431" cy="2466323"/>
          </a:xfrm>
          <a:prstGeom prst="rect">
            <a:avLst/>
          </a:prstGeom>
        </p:spPr>
      </p:pic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605740"/>
              </p:ext>
            </p:extLst>
          </p:nvPr>
        </p:nvGraphicFramePr>
        <p:xfrm>
          <a:off x="585658" y="5092985"/>
          <a:ext cx="4240590" cy="146305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1011"/>
                <a:gridCol w="389954"/>
                <a:gridCol w="1208087"/>
                <a:gridCol w="463550"/>
                <a:gridCol w="873125"/>
                <a:gridCol w="804863"/>
              </a:tblGrid>
              <a:tr h="15547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547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187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ASLİYE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834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EMİNE TEVFİKA AYAŞLI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83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4,12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83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41,43,45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83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15,16,17,50,54,56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 BATI 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AKÇAKAVAK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774" y="2151624"/>
            <a:ext cx="495624" cy="85827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5555111" y="5308021"/>
            <a:ext cx="5340350" cy="17650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pPr lvl="0"/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pPr lvl="0"/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pPr lvl="0"/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957" y="1918382"/>
            <a:ext cx="2244961" cy="2442320"/>
          </a:xfrm>
          <a:prstGeom prst="rect">
            <a:avLst/>
          </a:prstGeom>
        </p:spPr>
      </p:pic>
      <p:graphicFrame>
        <p:nvGraphicFramePr>
          <p:cNvPr id="16" name="Tablo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832015"/>
              </p:ext>
            </p:extLst>
          </p:nvPr>
        </p:nvGraphicFramePr>
        <p:xfrm>
          <a:off x="510100" y="5065055"/>
          <a:ext cx="4253840" cy="10267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96509"/>
                <a:gridCol w="825500"/>
                <a:gridCol w="967665"/>
                <a:gridCol w="736127"/>
                <a:gridCol w="1028039"/>
              </a:tblGrid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</a:rPr>
                        <a:t>İLİ</a:t>
                      </a:r>
                      <a:endParaRPr lang="tr-TR" sz="9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</a:rPr>
                        <a:t>İLÇESİ</a:t>
                      </a:r>
                      <a:endParaRPr lang="tr-TR" sz="9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MAHALLESİ</a:t>
                      </a:r>
                      <a:endParaRPr lang="tr-TR" sz="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ADA NO </a:t>
                      </a:r>
                      <a:endParaRPr lang="tr-TR" sz="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PARSEL NO</a:t>
                      </a:r>
                      <a:endParaRPr lang="tr-TR" sz="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ANKARA</a:t>
                      </a:r>
                      <a:endParaRPr lang="tr-TR" sz="9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BEYPAZARI</a:t>
                      </a:r>
                      <a:endParaRPr lang="tr-TR" sz="9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AKÇAKAVAK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168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</a:rPr>
                        <a:t>6,7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377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HACIRECEP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Adliyesi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Listede B</a:t>
            </a:r>
            <a:r>
              <a:rPr lang="tr-TR" sz="1200" dirty="0" smtClean="0"/>
              <a:t>elirtilen </a:t>
            </a:r>
            <a:r>
              <a:rPr lang="tr-TR" sz="1200" dirty="0"/>
              <a:t>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071" y="2000420"/>
            <a:ext cx="495624" cy="858276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477" y="1933669"/>
            <a:ext cx="4424711" cy="2445403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832770"/>
              </p:ext>
            </p:extLst>
          </p:nvPr>
        </p:nvGraphicFramePr>
        <p:xfrm>
          <a:off x="1160730" y="5077683"/>
          <a:ext cx="3640137" cy="110261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36599"/>
                <a:gridCol w="368300"/>
                <a:gridCol w="638175"/>
                <a:gridCol w="463550"/>
                <a:gridCol w="628650"/>
                <a:gridCol w="804863"/>
              </a:tblGrid>
              <a:tr h="8902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902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249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ASLİYE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929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HACIRECEP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493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929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929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929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929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 BATI 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8972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BAYRAM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Adliyesi</a:t>
            </a:r>
            <a:r>
              <a:rPr lang="tr-TR" sz="1600" dirty="0"/>
              <a:t> 2</a:t>
            </a:r>
            <a:r>
              <a:rPr lang="tr-TR" sz="1600" dirty="0" smtClean="0"/>
              <a:t>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Ankara Batı Adliyesi 2.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271" y="2189172"/>
            <a:ext cx="495624" cy="858276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335" y="1944765"/>
            <a:ext cx="5143496" cy="2405981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74355"/>
              </p:ext>
            </p:extLst>
          </p:nvPr>
        </p:nvGraphicFramePr>
        <p:xfrm>
          <a:off x="1085056" y="5109381"/>
          <a:ext cx="3640137" cy="89431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46983"/>
                <a:gridCol w="619432"/>
                <a:gridCol w="693174"/>
                <a:gridCol w="560439"/>
                <a:gridCol w="920109"/>
              </a:tblGrid>
              <a:tr h="13288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3288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7241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780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BAYRAM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7,16,17,18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7806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33,35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014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ILICA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Adliyesi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Listede </a:t>
            </a:r>
            <a:r>
              <a:rPr lang="tr-TR" sz="1200" dirty="0" smtClean="0"/>
              <a:t>Belirtilen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79" y="2343180"/>
            <a:ext cx="7315600" cy="189641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094" y="2017618"/>
            <a:ext cx="495624" cy="858276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37616"/>
              </p:ext>
            </p:extLst>
          </p:nvPr>
        </p:nvGraphicFramePr>
        <p:xfrm>
          <a:off x="570189" y="5076499"/>
          <a:ext cx="4330667" cy="155240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2600"/>
                <a:gridCol w="442451"/>
                <a:gridCol w="634181"/>
                <a:gridCol w="486697"/>
                <a:gridCol w="1500825"/>
                <a:gridCol w="803913"/>
              </a:tblGrid>
              <a:tr h="1038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38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775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ASLİYE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20259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ILICA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195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20259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77,78,130,135,136,137,151,152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20259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20259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36,37,42,43,45,86,89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20259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12,19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 BATI 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46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UĞURÇAYIRI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Adliyesi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Listede Belirtilen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230" y="2096986"/>
            <a:ext cx="495624" cy="858276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312" y="1915608"/>
            <a:ext cx="5825025" cy="2459455"/>
          </a:xfrm>
          <a:prstGeom prst="rect">
            <a:avLst/>
          </a:prstGeom>
        </p:spPr>
      </p:pic>
      <p:graphicFrame>
        <p:nvGraphicFramePr>
          <p:cNvPr id="15" name="Tablo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407741"/>
              </p:ext>
            </p:extLst>
          </p:nvPr>
        </p:nvGraphicFramePr>
        <p:xfrm>
          <a:off x="970752" y="5059943"/>
          <a:ext cx="3793188" cy="154279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2600"/>
                <a:gridCol w="367350"/>
                <a:gridCol w="681675"/>
                <a:gridCol w="462600"/>
                <a:gridCol w="1015050"/>
                <a:gridCol w="803913"/>
              </a:tblGrid>
              <a:tr h="5370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370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3309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ASLİYE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UĞURÇAYIRI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21,22,23,26,39,41,43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9,10,11,12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1,13,15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8,9,10,11,12,26,28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9,10,11,12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13,14,15,16,17,18,19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  <a:tr h="104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1,2,3,4,5,6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 BATI 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0" marR="9050" marT="90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717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GÜNEYCE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Beypazarı  </a:t>
            </a:r>
            <a:r>
              <a:rPr lang="tr-TR" sz="1600" dirty="0" smtClean="0"/>
              <a:t>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Beypazarı </a:t>
            </a:r>
            <a:r>
              <a:rPr lang="tr-TR" sz="1200" dirty="0" smtClean="0"/>
              <a:t>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</a:t>
            </a:r>
            <a:r>
              <a:rPr lang="tr-TR" sz="1300" b="1" dirty="0" smtClean="0"/>
              <a:t>Beypazarı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740" y="1920715"/>
            <a:ext cx="7050319" cy="243377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896102"/>
              </p:ext>
            </p:extLst>
          </p:nvPr>
        </p:nvGraphicFramePr>
        <p:xfrm>
          <a:off x="1005831" y="4796439"/>
          <a:ext cx="3745772" cy="26112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8642"/>
                <a:gridCol w="395142"/>
                <a:gridCol w="612629"/>
                <a:gridCol w="458642"/>
                <a:gridCol w="1820717"/>
              </a:tblGrid>
              <a:tr h="8291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291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605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rowSpan="2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 rowSpan="2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GÜDÜL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 rowSpan="2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GÜNEYCE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0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5399,5400,5401,5403,5414,5416,6464</a:t>
                      </a:r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184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14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191</a:t>
                      </a:r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14,15,16,17,18,19,20,21,22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192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12,19,20,21,22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196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197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9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200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1,2,3,4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203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1,2,3,4,5,6,7,8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206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17,18,19,20,21,22,23,24,25,26,27,28,29,30,31,32,33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215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1,2,3,4,5,6,7,8,9,10,11,12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218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2,3,4,5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222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3,4,5,6,9,10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224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3,4,5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231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8,9,10,11,12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232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238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2,3,4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239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273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14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274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275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5,6,7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276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1,2,3,4,5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  <a:tr h="829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>
                          <a:effectLst/>
                        </a:rPr>
                        <a:t>482</a:t>
                      </a:r>
                      <a:endParaRPr lang="tr-TR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" u="none" strike="noStrike" dirty="0">
                          <a:effectLst/>
                        </a:rPr>
                        <a:t>1,2,3,4,5,6</a:t>
                      </a:r>
                      <a:endParaRPr lang="tr-TR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1" marR="7071" marT="707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1542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AKKAYA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Ankara Batı </a:t>
            </a:r>
            <a:r>
              <a:rPr lang="tr-TR" sz="1600" dirty="0" smtClean="0"/>
              <a:t>Adliyesi </a:t>
            </a:r>
            <a:r>
              <a:rPr lang="tr-TR" sz="1600" dirty="0" smtClean="0"/>
              <a:t>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Ankara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 smtClean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Listede </a:t>
            </a:r>
            <a:r>
              <a:rPr lang="tr-TR" sz="1200" dirty="0"/>
              <a:t>Belirtilen Asliye Hukuk Mahkeme Kaleminden Belge Alınması, </a:t>
            </a:r>
            <a:endParaRPr lang="tr-TR" sz="1200" dirty="0" smtClean="0"/>
          </a:p>
          <a:p>
            <a:pPr lvl="0"/>
            <a:r>
              <a:rPr lang="tr-TR" sz="1200" b="1" dirty="0" smtClean="0">
                <a:solidFill>
                  <a:srgbClr val="00888A"/>
                </a:solidFill>
              </a:rPr>
              <a:t>2</a:t>
            </a:r>
            <a:r>
              <a:rPr lang="tr-TR" sz="1200" b="1" dirty="0">
                <a:solidFill>
                  <a:srgbClr val="00888A"/>
                </a:solidFill>
              </a:rPr>
              <a:t>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Ankara Batı Adliyesi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757" y="1964296"/>
            <a:ext cx="7325822" cy="2379232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790018"/>
              </p:ext>
            </p:extLst>
          </p:nvPr>
        </p:nvGraphicFramePr>
        <p:xfrm>
          <a:off x="438311" y="5115575"/>
          <a:ext cx="4460010" cy="20584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0760"/>
                <a:gridCol w="365510"/>
                <a:gridCol w="614748"/>
                <a:gridCol w="460760"/>
                <a:gridCol w="1756160"/>
                <a:gridCol w="802072"/>
              </a:tblGrid>
              <a:tr h="4171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171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377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ASLİYE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AKKAYA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1,4,14,17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13,14,19,24,30,31,32,34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97,98,103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52,53,186,187,188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85,126,128,129,130,169,189,191,192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 BATI 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  <a:tr h="81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165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39,40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 BATI 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30" marR="8130" marT="813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140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DİBECİK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  <a:endParaRPr lang="tr-TR" sz="1600" dirty="0"/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874" y="2178482"/>
            <a:ext cx="7308051" cy="218538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688" y="2269005"/>
            <a:ext cx="495624" cy="858276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707765"/>
              </p:ext>
            </p:extLst>
          </p:nvPr>
        </p:nvGraphicFramePr>
        <p:xfrm>
          <a:off x="692114" y="5076442"/>
          <a:ext cx="4071826" cy="20718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9774"/>
                <a:gridCol w="613762"/>
                <a:gridCol w="613762"/>
                <a:gridCol w="459774"/>
                <a:gridCol w="1924754"/>
              </a:tblGrid>
              <a:tr h="6964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964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572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135835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DİBECİK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24,25,26,33,34,38,40,54,56,58,59,90,92,93,94,95,97,98,100,104,105,108,109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1,2,3,6,7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3,4,5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1,2,3,4,5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6,8,9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923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  <a:tr h="8963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14,16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7" marR="7637" marT="763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44853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ADAÖREN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41" y="2409519"/>
            <a:ext cx="7315538" cy="1812208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310" y="2002512"/>
            <a:ext cx="495624" cy="858276"/>
          </a:xfrm>
          <a:prstGeom prst="rect">
            <a:avLst/>
          </a:prstGeom>
        </p:spPr>
      </p:pic>
      <p:sp>
        <p:nvSpPr>
          <p:cNvPr id="14" name="Dikdörtgen 13"/>
          <p:cNvSpPr/>
          <p:nvPr/>
        </p:nvSpPr>
        <p:spPr>
          <a:xfrm>
            <a:off x="5555111" y="5308021"/>
            <a:ext cx="5340350" cy="17650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pPr lvl="0"/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pPr lvl="0"/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pPr lvl="0"/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o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778717"/>
              </p:ext>
            </p:extLst>
          </p:nvPr>
        </p:nvGraphicFramePr>
        <p:xfrm>
          <a:off x="781390" y="5042154"/>
          <a:ext cx="4056348" cy="8673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9692"/>
                <a:gridCol w="613680"/>
                <a:gridCol w="613680"/>
                <a:gridCol w="459692"/>
                <a:gridCol w="1909604"/>
              </a:tblGrid>
              <a:tr h="5629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AYAŞ SANAYİ DM - AKÇAKAVAK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629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2740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</a:tr>
              <a:tr h="746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ADAÖREN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90,162,163,165,189,195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</a:tr>
              <a:tr h="7469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1,2,3,4,5,6,7,8,9,10,11,17,18,19,51,52,55,58,59,60,62,63,66,67,68,69,70,72,75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96" marR="7596" marT="759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41052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3T7CWQE2WDWZ-11-49</_dlc_DocId>
    <_dlc_DocIdUrl xmlns="2511cfec-de10-48da-88f6-657341a97d75">
      <Url>https://www.baskentedas.com.tr/_layouts/15/DocIdRedir.aspx?ID=3T7CWQE2WDWZ-11-49</Url>
      <Description>3T7CWQE2WDWZ-11-49</Description>
    </_dlc_DocIdUrl>
  </documentManagement>
</p:properties>
</file>

<file path=customXml/itemProps1.xml><?xml version="1.0" encoding="utf-8"?>
<ds:datastoreItem xmlns:ds="http://schemas.openxmlformats.org/officeDocument/2006/customXml" ds:itemID="{DF191ED2-070F-49D8-9795-1262257C568D}"/>
</file>

<file path=customXml/itemProps2.xml><?xml version="1.0" encoding="utf-8"?>
<ds:datastoreItem xmlns:ds="http://schemas.openxmlformats.org/officeDocument/2006/customXml" ds:itemID="{67DF494C-F169-4041-9EDF-6F7D320F77E6}"/>
</file>

<file path=customXml/itemProps3.xml><?xml version="1.0" encoding="utf-8"?>
<ds:datastoreItem xmlns:ds="http://schemas.openxmlformats.org/officeDocument/2006/customXml" ds:itemID="{39707FCA-FE4F-4EF5-ACC8-851EF45A3486}"/>
</file>

<file path=customXml/itemProps4.xml><?xml version="1.0" encoding="utf-8"?>
<ds:datastoreItem xmlns:ds="http://schemas.openxmlformats.org/officeDocument/2006/customXml" ds:itemID="{AFBBA46D-7815-4FD6-ACF5-A924FD43F7F2}"/>
</file>

<file path=docProps/app.xml><?xml version="1.0" encoding="utf-8"?>
<Properties xmlns="http://schemas.openxmlformats.org/officeDocument/2006/extended-properties" xmlns:vt="http://schemas.openxmlformats.org/officeDocument/2006/docPropsVTypes">
  <TotalTime>2803</TotalTime>
  <Words>1097</Words>
  <Application>Microsoft Office PowerPoint</Application>
  <PresentationFormat>Özel</PresentationFormat>
  <Paragraphs>380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hardman_tr@hotmail.com</cp:lastModifiedBy>
  <cp:revision>95</cp:revision>
  <cp:lastPrinted>2021-05-19T10:25:32Z</cp:lastPrinted>
  <dcterms:modified xsi:type="dcterms:W3CDTF">2021-06-30T13:20:22Z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7c7f9aa6-492e-4230-92bd-0b601a545bcc</vt:lpwstr>
  </property>
</Properties>
</file>