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0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AŞAĞIPELİTÖZÜ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125" y="1920715"/>
            <a:ext cx="4654563" cy="247088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011" y="2131209"/>
            <a:ext cx="481153" cy="833217"/>
          </a:xfrm>
          <a:prstGeom prst="rect">
            <a:avLst/>
          </a:prstGeom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813884"/>
              </p:ext>
            </p:extLst>
          </p:nvPr>
        </p:nvGraphicFramePr>
        <p:xfrm>
          <a:off x="970992" y="5002263"/>
          <a:ext cx="3640137" cy="72834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22361"/>
                <a:gridCol w="468313"/>
                <a:gridCol w="855663"/>
                <a:gridCol w="463550"/>
                <a:gridCol w="730250"/>
              </a:tblGrid>
              <a:tr h="7858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858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25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3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MERKEZ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AŞAĞIPELİTÖZÜ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38,43,46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3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19,20,25,26,37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GERMECE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97" y="2928883"/>
            <a:ext cx="7284805" cy="120332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22" y="2074431"/>
            <a:ext cx="429772" cy="744239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364247"/>
              </p:ext>
            </p:extLst>
          </p:nvPr>
        </p:nvGraphicFramePr>
        <p:xfrm>
          <a:off x="769790" y="4994543"/>
          <a:ext cx="3994150" cy="11945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68313"/>
                <a:gridCol w="617537"/>
                <a:gridCol w="463550"/>
                <a:gridCol w="1987550"/>
              </a:tblGrid>
              <a:tr h="10647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0647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1826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67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MERKEZ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GERMECE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47,48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6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45,48,49,51,53,58,64,65,67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6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63,67,74,75,76,77,100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6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18,19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6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16,18,19,20,21,22,23,25,26,27,28,195,197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87929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KARADAYI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966" y="1920715"/>
            <a:ext cx="2801392" cy="248242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272" y="2000420"/>
            <a:ext cx="432329" cy="748667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699182"/>
              </p:ext>
            </p:extLst>
          </p:nvPr>
        </p:nvGraphicFramePr>
        <p:xfrm>
          <a:off x="1123803" y="5085331"/>
          <a:ext cx="3640137" cy="8186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62087"/>
                <a:gridCol w="468313"/>
                <a:gridCol w="617537"/>
                <a:gridCol w="463550"/>
                <a:gridCol w="628650"/>
              </a:tblGrid>
              <a:tr h="11749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749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4085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4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MERKEZ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KARADAYI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4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1,5,6,7,12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5007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DEDE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43" y="1969462"/>
            <a:ext cx="7311885" cy="21237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233" y="2133448"/>
            <a:ext cx="452954" cy="784384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920167"/>
              </p:ext>
            </p:extLst>
          </p:nvPr>
        </p:nvGraphicFramePr>
        <p:xfrm>
          <a:off x="827696" y="5006089"/>
          <a:ext cx="4012028" cy="13375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7195"/>
                <a:gridCol w="663678"/>
                <a:gridCol w="663677"/>
                <a:gridCol w="877047"/>
                <a:gridCol w="1190431"/>
              </a:tblGrid>
              <a:tr h="11386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386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26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49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MERKEZ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DEDE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4260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108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1,13,14,31,32,38,39,56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59,60,61,62,64,117,120,121,348,350,351,360,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361,363,364,383,385,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386,387,388,396,552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490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8634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BOZKIR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089" y="1930226"/>
            <a:ext cx="5764711" cy="245551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74" y="2044032"/>
            <a:ext cx="506737" cy="877521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979532"/>
              </p:ext>
            </p:extLst>
          </p:nvPr>
        </p:nvGraphicFramePr>
        <p:xfrm>
          <a:off x="875093" y="4994501"/>
          <a:ext cx="4032187" cy="14336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7545"/>
                <a:gridCol w="707304"/>
                <a:gridCol w="678434"/>
                <a:gridCol w="461011"/>
                <a:gridCol w="1637893"/>
              </a:tblGrid>
              <a:tr h="893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93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442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331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MERKEZ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BOZKIR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1,2,3,8,9,15,16,18,22,23,25,27,28,29,30,31,32,36,37,40,41,44,45,48,49,53,54,55,59,60,63,65,66,69,70,73,74,240,241,242,244,245,250,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298,299,300,342,403,404,405,406,407,408,409,410,416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54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190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1,3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1285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YUKARIALEGÖZ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58" y="1920715"/>
            <a:ext cx="6790541" cy="2444594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704869"/>
              </p:ext>
            </p:extLst>
          </p:nvPr>
        </p:nvGraphicFramePr>
        <p:xfrm>
          <a:off x="580218" y="5054836"/>
          <a:ext cx="4300537" cy="18331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611187"/>
                <a:gridCol w="838200"/>
                <a:gridCol w="463550"/>
                <a:gridCol w="1930400"/>
              </a:tblGrid>
              <a:tr h="6013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013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5576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ÇANKIRI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KIZILIRMAK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YUKARIALEGÖZ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33,346,348,349,350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4,5,80,91,100,102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62,74,83,90,92,102,114,116,118,120,122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18,19,36,40,41,44,45,48,50,52,54,56,58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7,10,15,17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2,8,10,12,14,16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7355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AŞAĞIALEGÖZ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93" y="2215070"/>
            <a:ext cx="7271013" cy="1882047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267882"/>
              </p:ext>
            </p:extLst>
          </p:nvPr>
        </p:nvGraphicFramePr>
        <p:xfrm>
          <a:off x="1111466" y="5062980"/>
          <a:ext cx="3640137" cy="18852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611187"/>
                <a:gridCol w="775599"/>
                <a:gridCol w="464457"/>
                <a:gridCol w="1331694"/>
              </a:tblGrid>
              <a:tr h="10052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0052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494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47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ÇANKIRI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KIZILIRMAK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AŞAĞIALEGÖZ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78,80,82,84,86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24,27,28,31,32,33,34,35,36,38,39,40,41,42,44,45,46,47,51,52,53,54,55,56,57,58,59,60,61,62,64,65,66,67,68,69,70,71,72,73,74,75,76,77,78,79,80,81,82,83,84,85,86,88,89,90,92,94,95,96,97,98,99,100,101,102,103,106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4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1,14,16,17,18,19,20,21,22,23,24,25,26,27,28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35053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YENİ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Çankırı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194" y="1919769"/>
            <a:ext cx="6705828" cy="243948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944851"/>
              </p:ext>
            </p:extLst>
          </p:nvPr>
        </p:nvGraphicFramePr>
        <p:xfrm>
          <a:off x="1218528" y="5055782"/>
          <a:ext cx="3640137" cy="107241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47506"/>
                <a:gridCol w="609600"/>
                <a:gridCol w="711200"/>
                <a:gridCol w="546100"/>
                <a:gridCol w="1025731"/>
              </a:tblGrid>
              <a:tr h="7429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SÜLÜKLÜ KÖK - SUNGURLU KÖK - KIZILIRMAK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429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23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İLÇESİ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955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KIZILIRMAK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YENİ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322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95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325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7,8,9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95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326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1,2,5,6,7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95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338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6,7,8,9,10,11,12,13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95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339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5,6,7,8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09300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3T7CWQE2WDWZ-11-50</_dlc_DocId>
    <_dlc_DocIdUrl xmlns="2511cfec-de10-48da-88f6-657341a97d75">
      <Url>https://www.baskentedas.com.tr/_layouts/15/DocIdRedir.aspx?ID=3T7CWQE2WDWZ-11-50</Url>
      <Description>3T7CWQE2WDWZ-11-50</Description>
    </_dlc_DocIdUrl>
  </documentManagement>
</p:properties>
</file>

<file path=customXml/itemProps1.xml><?xml version="1.0" encoding="utf-8"?>
<ds:datastoreItem xmlns:ds="http://schemas.openxmlformats.org/officeDocument/2006/customXml" ds:itemID="{C884531A-EF12-4F6D-A5C7-D54A83560CF3}"/>
</file>

<file path=customXml/itemProps2.xml><?xml version="1.0" encoding="utf-8"?>
<ds:datastoreItem xmlns:ds="http://schemas.openxmlformats.org/officeDocument/2006/customXml" ds:itemID="{7150D85F-9704-43DA-8146-DDE29697E30D}"/>
</file>

<file path=customXml/itemProps3.xml><?xml version="1.0" encoding="utf-8"?>
<ds:datastoreItem xmlns:ds="http://schemas.openxmlformats.org/officeDocument/2006/customXml" ds:itemID="{D4E6DE14-AFF8-470C-A99A-A768D2FC39AB}"/>
</file>

<file path=customXml/itemProps4.xml><?xml version="1.0" encoding="utf-8"?>
<ds:datastoreItem xmlns:ds="http://schemas.openxmlformats.org/officeDocument/2006/customXml" ds:itemID="{438ABCCE-F8C8-4CE6-979B-19370301E5A6}"/>
</file>

<file path=docProps/app.xml><?xml version="1.0" encoding="utf-8"?>
<Properties xmlns="http://schemas.openxmlformats.org/officeDocument/2006/extended-properties" xmlns:vt="http://schemas.openxmlformats.org/officeDocument/2006/docPropsVTypes">
  <TotalTime>2219</TotalTime>
  <Words>776</Words>
  <Application>Microsoft Office PowerPoint</Application>
  <PresentationFormat>Özel</PresentationFormat>
  <Paragraphs>236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hardman_tr@hotmail.com</cp:lastModifiedBy>
  <cp:revision>89</cp:revision>
  <cp:lastPrinted>2021-05-19T10:25:32Z</cp:lastPrinted>
  <dcterms:modified xsi:type="dcterms:W3CDTF">2021-06-11T10:27:14Z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94261f0d-640b-4f00-9570-0ac441d1b6fe</vt:lpwstr>
  </property>
</Properties>
</file>