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10680700" cy="7556500"/>
  <p:notesSz cx="9926638" cy="1435258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87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1157288" y="1074738"/>
            <a:ext cx="7612062" cy="5384800"/>
          </a:xfrm>
          <a:prstGeom prst="rect">
            <a:avLst/>
          </a:prstGeom>
        </p:spPr>
        <p:txBody>
          <a:bodyPr lIns="131927" tIns="65963" rIns="131927" bIns="65963"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1323554" y="6817482"/>
            <a:ext cx="7279534" cy="6458664"/>
          </a:xfrm>
          <a:prstGeom prst="rect">
            <a:avLst/>
          </a:prstGeom>
        </p:spPr>
        <p:txBody>
          <a:bodyPr lIns="131927" tIns="65963" rIns="131927" bIns="65963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6981437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846327" latinLnBrk="0">
      <a:defRPr sz="1100">
        <a:latin typeface="+mj-lt"/>
        <a:ea typeface="+mj-ea"/>
        <a:cs typeface="+mj-cs"/>
        <a:sym typeface="Calibri"/>
      </a:defRPr>
    </a:lvl1pPr>
    <a:lvl2pPr indent="228600" defTabSz="846327" latinLnBrk="0">
      <a:defRPr sz="1100">
        <a:latin typeface="+mj-lt"/>
        <a:ea typeface="+mj-ea"/>
        <a:cs typeface="+mj-cs"/>
        <a:sym typeface="Calibri"/>
      </a:defRPr>
    </a:lvl2pPr>
    <a:lvl3pPr indent="457200" defTabSz="846327" latinLnBrk="0">
      <a:defRPr sz="1100">
        <a:latin typeface="+mj-lt"/>
        <a:ea typeface="+mj-ea"/>
        <a:cs typeface="+mj-cs"/>
        <a:sym typeface="Calibri"/>
      </a:defRPr>
    </a:lvl3pPr>
    <a:lvl4pPr indent="685800" defTabSz="846327" latinLnBrk="0">
      <a:defRPr sz="1100">
        <a:latin typeface="+mj-lt"/>
        <a:ea typeface="+mj-ea"/>
        <a:cs typeface="+mj-cs"/>
        <a:sym typeface="Calibri"/>
      </a:defRPr>
    </a:lvl4pPr>
    <a:lvl5pPr indent="914400" defTabSz="846327" latinLnBrk="0">
      <a:defRPr sz="1100">
        <a:latin typeface="+mj-lt"/>
        <a:ea typeface="+mj-ea"/>
        <a:cs typeface="+mj-cs"/>
        <a:sym typeface="Calibri"/>
      </a:defRPr>
    </a:lvl5pPr>
    <a:lvl6pPr indent="1143000" defTabSz="846327" latinLnBrk="0">
      <a:defRPr sz="1100">
        <a:latin typeface="+mj-lt"/>
        <a:ea typeface="+mj-ea"/>
        <a:cs typeface="+mj-cs"/>
        <a:sym typeface="Calibri"/>
      </a:defRPr>
    </a:lvl6pPr>
    <a:lvl7pPr indent="1371600" defTabSz="846327" latinLnBrk="0">
      <a:defRPr sz="1100">
        <a:latin typeface="+mj-lt"/>
        <a:ea typeface="+mj-ea"/>
        <a:cs typeface="+mj-cs"/>
        <a:sym typeface="Calibri"/>
      </a:defRPr>
    </a:lvl7pPr>
    <a:lvl8pPr indent="1600200" defTabSz="846327" latinLnBrk="0">
      <a:defRPr sz="1100">
        <a:latin typeface="+mj-lt"/>
        <a:ea typeface="+mj-ea"/>
        <a:cs typeface="+mj-cs"/>
        <a:sym typeface="Calibri"/>
      </a:defRPr>
    </a:lvl8pPr>
    <a:lvl9pPr indent="1828800" defTabSz="846327" latinLnBrk="0">
      <a:defRPr sz="11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157288" y="1074738"/>
            <a:ext cx="7612062" cy="53848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466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şlık Metni"/>
          <p:cNvSpPr txBox="1">
            <a:spLocks noGrp="1"/>
          </p:cNvSpPr>
          <p:nvPr>
            <p:ph type="title"/>
          </p:nvPr>
        </p:nvSpPr>
        <p:spPr>
          <a:xfrm>
            <a:off x="1767754" y="1657751"/>
            <a:ext cx="7145192" cy="2194929"/>
          </a:xfrm>
          <a:prstGeom prst="rect">
            <a:avLst/>
          </a:prstGeom>
        </p:spPr>
        <p:txBody>
          <a:bodyPr anchor="b"/>
          <a:lstStyle>
            <a:lvl1pPr algn="ctr">
              <a:defRPr sz="6600"/>
            </a:lvl1pPr>
          </a:lstStyle>
          <a:p>
            <a:r>
              <a:t>Başlık Metni</a:t>
            </a:r>
          </a:p>
        </p:txBody>
      </p:sp>
      <p:sp>
        <p:nvSpPr>
          <p:cNvPr id="13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2188060" y="3937324"/>
            <a:ext cx="6304580" cy="152214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640080" algn="ctr">
              <a:buSzTx/>
              <a:buFontTx/>
              <a:buNone/>
              <a:defRPr sz="2400"/>
            </a:lvl2pPr>
            <a:lvl3pPr marL="0" indent="1280160" algn="ctr">
              <a:buSzTx/>
              <a:buFontTx/>
              <a:buNone/>
              <a:defRPr sz="2400"/>
            </a:lvl3pPr>
            <a:lvl4pPr marL="0" indent="1920239" algn="ctr">
              <a:buSzTx/>
              <a:buFontTx/>
              <a:buNone/>
              <a:defRPr sz="2400"/>
            </a:lvl4pPr>
            <a:lvl5pPr marL="0" indent="2560320" algn="ctr">
              <a:buSzTx/>
              <a:buFontTx/>
              <a:buNone/>
              <a:defRPr sz="2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40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5216" y="2304262"/>
            <a:ext cx="3572596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4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aşlık Metni"/>
          <p:cNvSpPr txBox="1">
            <a:spLocks noGrp="1"/>
          </p:cNvSpPr>
          <p:nvPr>
            <p:ph type="title"/>
          </p:nvPr>
        </p:nvSpPr>
        <p:spPr>
          <a:xfrm>
            <a:off x="1716311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49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171458"/>
            <a:ext cx="3556178" cy="75742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640080">
              <a:buSzTx/>
              <a:buFontTx/>
              <a:buNone/>
              <a:defRPr sz="2400" b="1"/>
            </a:lvl2pPr>
            <a:lvl3pPr marL="0" indent="1280160">
              <a:buSzTx/>
              <a:buFontTx/>
              <a:buNone/>
              <a:defRPr sz="2400" b="1"/>
            </a:lvl3pPr>
            <a:lvl4pPr marL="0" indent="1920239">
              <a:buSzTx/>
              <a:buFontTx/>
              <a:buNone/>
              <a:defRPr sz="2400" b="1"/>
            </a:lvl4pPr>
            <a:lvl5pPr marL="0" indent="2560320">
              <a:buSzTx/>
              <a:buFontTx/>
              <a:buNone/>
              <a:defRPr sz="2400" b="1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92888" y="2171458"/>
            <a:ext cx="3573691" cy="7574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59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7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</p:spPr>
        <p:txBody>
          <a:bodyPr/>
          <a:lstStyle>
            <a:lvl1pPr marL="247303" indent="-247303">
              <a:defRPr sz="3400"/>
            </a:lvl1pPr>
            <a:lvl2pPr marL="919089" indent="-279009">
              <a:defRPr sz="3400"/>
            </a:lvl2pPr>
            <a:lvl3pPr marL="1609898" indent="-329738">
              <a:defRPr sz="3400"/>
            </a:lvl3pPr>
            <a:lvl4pPr marL="2308859" indent="-388619">
              <a:defRPr sz="3400"/>
            </a:lvl4pPr>
            <a:lvl5pPr marL="2948939" indent="-388619">
              <a:defRPr sz="3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716311" y="2517334"/>
            <a:ext cx="2711189" cy="3504005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8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  <a:ln w="12700"/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517334"/>
            <a:ext cx="2711189" cy="350400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640080">
              <a:buSzTx/>
              <a:buFontTx/>
              <a:buNone/>
              <a:defRPr sz="1600"/>
            </a:lvl2pPr>
            <a:lvl3pPr marL="0" indent="1280160">
              <a:buSzTx/>
              <a:buFontTx/>
              <a:buNone/>
              <a:defRPr sz="1600"/>
            </a:lvl3pPr>
            <a:lvl4pPr marL="0" indent="1920239">
              <a:buSzTx/>
              <a:buFontTx/>
              <a:buNone/>
              <a:defRPr sz="1600"/>
            </a:lvl4pPr>
            <a:lvl5pPr marL="0" indent="2560320">
              <a:buSzTx/>
              <a:buFontTx/>
              <a:buNone/>
              <a:defRPr sz="16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9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6" y="2304262"/>
            <a:ext cx="7250268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95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aşlık Metni"/>
          <p:cNvSpPr txBox="1">
            <a:spLocks noGrp="1"/>
          </p:cNvSpPr>
          <p:nvPr>
            <p:ph type="title"/>
          </p:nvPr>
        </p:nvSpPr>
        <p:spPr>
          <a:xfrm>
            <a:off x="7152917" y="961620"/>
            <a:ext cx="1812568" cy="5342841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103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7" y="961620"/>
            <a:ext cx="5332625" cy="5342841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0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Metni"/>
          <p:cNvSpPr txBox="1">
            <a:spLocks noGrp="1"/>
          </p:cNvSpPr>
          <p:nvPr>
            <p:ph type="title"/>
          </p:nvPr>
        </p:nvSpPr>
        <p:spPr>
          <a:xfrm>
            <a:off x="1557602" y="710605"/>
            <a:ext cx="7565496" cy="13864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 anchor="ctr">
            <a:normAutofit/>
          </a:bodyPr>
          <a:lstStyle/>
          <a:p>
            <a:r>
              <a:t>Başlık Metni</a:t>
            </a:r>
          </a:p>
        </p:txBody>
      </p:sp>
      <p:sp>
        <p:nvSpPr>
          <p:cNvPr id="4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1557602" y="2097028"/>
            <a:ext cx="7565496" cy="48335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normAutofit/>
          </a:bodyPr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8738256" y="6528748"/>
            <a:ext cx="227228" cy="216909"/>
          </a:xfrm>
          <a:prstGeom prst="rect">
            <a:avLst/>
          </a:prstGeom>
          <a:ln w="3175">
            <a:miter lim="400000"/>
          </a:ln>
        </p:spPr>
        <p:txBody>
          <a:bodyPr wrap="none" lIns="30021" tIns="30021" rIns="30021" bIns="30021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fr" descr="Genele Açık"/>
          <p:cNvSpPr txBox="1"/>
          <p:nvPr/>
        </p:nvSpPr>
        <p:spPr>
          <a:xfrm>
            <a:off x="0" y="7236460"/>
            <a:ext cx="10680700" cy="19143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spAutoFit/>
          </a:bodyPr>
          <a:lstStyle>
            <a:lvl1pPr algn="r">
              <a:defRPr sz="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algn="r"/>
            <a:r>
              <a:rPr lang="tr-TR" sz="850" b="0" i="0" u="none" baseline="0" smtClean="0">
                <a:solidFill>
                  <a:srgbClr val="000000"/>
                </a:solidFill>
                <a:latin typeface="verdana" panose="020B0604030504040204" pitchFamily="34" charset="0"/>
              </a:rPr>
              <a:t>Genele Açık</a:t>
            </a:r>
            <a:endParaRPr sz="850" b="0" i="0" u="none" baseline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transition spd="med"/>
  <p:txStyles>
    <p:titleStyle>
      <a:lvl1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9772" marR="0" indent="-229772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911629" marR="0" indent="-27154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600200" marR="0" indent="-32003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227868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91876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55884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4198925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483900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5479084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e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Resim 1" descr="Resim 1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BALIBIDIK </a:t>
            </a:r>
            <a:r>
              <a:rPr lang="tr-TR" sz="2500" b="1" dirty="0" smtClean="0"/>
              <a:t>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</a:t>
            </a:r>
            <a:r>
              <a:rPr lang="tr-TR" sz="1600" dirty="0" smtClean="0"/>
              <a:t>Çankırı 1. Asliye </a:t>
            </a:r>
            <a:r>
              <a:rPr lang="tr-TR" sz="1600" dirty="0"/>
              <a:t>Hukuk </a:t>
            </a:r>
            <a:r>
              <a:rPr lang="tr-TR" sz="1600" dirty="0" smtClean="0"/>
              <a:t>Mahkemesince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</a:t>
            </a:r>
            <a:r>
              <a:rPr lang="tr-TR" sz="1600" b="1" dirty="0" smtClean="0"/>
              <a:t>Çankırı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dirty="0" smtClean="0"/>
              <a:t>Çankırı 1. Asliye </a:t>
            </a:r>
            <a:r>
              <a:rPr lang="tr-TR" sz="1200" dirty="0" smtClean="0"/>
              <a:t>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Çankırı Şubesine</a:t>
            </a:r>
            <a:r>
              <a:rPr lang="tr-TR" sz="1300" dirty="0" smtClean="0"/>
              <a:t> </a:t>
            </a:r>
            <a:r>
              <a:rPr lang="tr-TR" sz="1300" dirty="0" smtClean="0"/>
              <a:t>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4183" y="1911450"/>
            <a:ext cx="3096566" cy="2447805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0943" y="2044032"/>
            <a:ext cx="495624" cy="858276"/>
          </a:xfrm>
          <a:prstGeom prst="rect">
            <a:avLst/>
          </a:prstGeom>
        </p:spPr>
      </p:pic>
      <p:graphicFrame>
        <p:nvGraphicFramePr>
          <p:cNvPr id="9" name="Tablo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855192"/>
              </p:ext>
            </p:extLst>
          </p:nvPr>
        </p:nvGraphicFramePr>
        <p:xfrm>
          <a:off x="699940" y="5045616"/>
          <a:ext cx="4064000" cy="120232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01824"/>
                <a:gridCol w="795176"/>
                <a:gridCol w="698500"/>
                <a:gridCol w="901222"/>
                <a:gridCol w="1067278"/>
              </a:tblGrid>
              <a:tr h="10147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BALIBIDIK KÖK-YÜKLÜ KÖK-YAPRAKLI DM ENH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0147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9219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3597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ÇANKIRI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YAPRAKLI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BALIBIDIK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137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17,18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3597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163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6484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164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14,15,20,21,22,23,24,38,39,40,41,42,43,47,48,49,50,51,52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000213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9" name="Dikdörtgen 8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BUĞAY </a:t>
            </a:r>
            <a:r>
              <a:rPr lang="tr-TR" sz="2500" b="1" dirty="0" smtClean="0"/>
              <a:t>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</a:t>
            </a:r>
            <a:r>
              <a:rPr lang="tr-TR" sz="1600" dirty="0" smtClean="0"/>
              <a:t>Çankırı 1. Asliye </a:t>
            </a:r>
            <a:r>
              <a:rPr lang="tr-TR" sz="1600" dirty="0"/>
              <a:t>Hukuk </a:t>
            </a:r>
            <a:r>
              <a:rPr lang="tr-TR" sz="1600" dirty="0" smtClean="0"/>
              <a:t>Mahkemesince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</a:t>
            </a:r>
            <a:r>
              <a:rPr lang="tr-TR" sz="1600" b="1" dirty="0" smtClean="0"/>
              <a:t>Çankırı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dirty="0" smtClean="0"/>
              <a:t>Çankırı 1. Asliye </a:t>
            </a:r>
            <a:r>
              <a:rPr lang="tr-TR" sz="1200" dirty="0" smtClean="0"/>
              <a:t>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Çankırı Şubesine</a:t>
            </a:r>
            <a:r>
              <a:rPr lang="tr-TR" sz="1300" dirty="0" smtClean="0"/>
              <a:t> </a:t>
            </a:r>
            <a:r>
              <a:rPr lang="tr-TR" sz="1300" dirty="0" smtClean="0"/>
              <a:t>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5699" y="1928369"/>
            <a:ext cx="5477415" cy="2430886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6735" y="2059556"/>
            <a:ext cx="495624" cy="858276"/>
          </a:xfrm>
          <a:prstGeom prst="rect">
            <a:avLst/>
          </a:prstGeom>
        </p:spPr>
      </p:pic>
      <p:graphicFrame>
        <p:nvGraphicFramePr>
          <p:cNvPr id="13" name="Tablo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078757"/>
              </p:ext>
            </p:extLst>
          </p:nvPr>
        </p:nvGraphicFramePr>
        <p:xfrm>
          <a:off x="1046867" y="5054363"/>
          <a:ext cx="3813175" cy="131713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544513"/>
                <a:gridCol w="617537"/>
                <a:gridCol w="463550"/>
                <a:gridCol w="1730375"/>
              </a:tblGrid>
              <a:tr h="7953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BALIBIDIK KÖK-YÜKLÜ KÖK-YAPRAKLI DM ENH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7953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6557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06582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ÇANKIRI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YAPRAKLI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BUĞAY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139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13,14,15,16,17,18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0658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140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2,3,8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0658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8,9,10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0658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41,44,45,46,47,48,49,50,51,52,53,79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0658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146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2,3,7,8,16,21,23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0658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147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69,70,71,72,73,74,75,76,77,78,79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614843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9" name="Dikdörtgen 8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YÜKLÜ </a:t>
            </a:r>
            <a:r>
              <a:rPr lang="tr-TR" sz="2500" b="1" dirty="0" smtClean="0"/>
              <a:t>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</a:t>
            </a:r>
            <a:r>
              <a:rPr lang="tr-TR" sz="1600" dirty="0" smtClean="0"/>
              <a:t>Çankırı 1. Asliye </a:t>
            </a:r>
            <a:r>
              <a:rPr lang="tr-TR" sz="1600" dirty="0"/>
              <a:t>Hukuk </a:t>
            </a:r>
            <a:r>
              <a:rPr lang="tr-TR" sz="1600" dirty="0" smtClean="0"/>
              <a:t>Mahkemesince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</a:t>
            </a:r>
            <a:r>
              <a:rPr lang="tr-TR" sz="1600" b="1" dirty="0" smtClean="0"/>
              <a:t>Çankırı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dirty="0" smtClean="0"/>
              <a:t>Çankırı 1. Asliye </a:t>
            </a:r>
            <a:r>
              <a:rPr lang="tr-TR" sz="1200" dirty="0" smtClean="0"/>
              <a:t>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Çankırı Şubesine</a:t>
            </a:r>
            <a:r>
              <a:rPr lang="tr-TR" sz="1300" dirty="0" smtClean="0"/>
              <a:t> </a:t>
            </a:r>
            <a:r>
              <a:rPr lang="tr-TR" sz="1300" dirty="0" smtClean="0"/>
              <a:t>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8999" y="1920650"/>
            <a:ext cx="4817625" cy="2387305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798" y="1971950"/>
            <a:ext cx="495624" cy="858276"/>
          </a:xfrm>
          <a:prstGeom prst="rect">
            <a:avLst/>
          </a:prstGeom>
        </p:spPr>
      </p:pic>
      <p:graphicFrame>
        <p:nvGraphicFramePr>
          <p:cNvPr id="13" name="Tablo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286866"/>
              </p:ext>
            </p:extLst>
          </p:nvPr>
        </p:nvGraphicFramePr>
        <p:xfrm>
          <a:off x="1194403" y="5085266"/>
          <a:ext cx="3640137" cy="80372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544513"/>
                <a:gridCol w="617537"/>
                <a:gridCol w="463550"/>
                <a:gridCol w="1557337"/>
              </a:tblGrid>
              <a:tr h="9553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BALIBIDIK KÖK-YÜKLÜ KÖK-YAPRAKLI DM ENH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9553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7794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2801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ÇANKIRI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YAPRAKLI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YÜKLÜ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207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5,6,13,14,34,35,36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2801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211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4,10,28,30,32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876133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9" name="Dikdörtgen 8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SAZCAĞIZ </a:t>
            </a:r>
            <a:r>
              <a:rPr lang="tr-TR" sz="2500" b="1" dirty="0" smtClean="0"/>
              <a:t>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</a:t>
            </a:r>
            <a:r>
              <a:rPr lang="tr-TR" sz="1600" dirty="0" smtClean="0"/>
              <a:t>Çankırı 1. Asliye </a:t>
            </a:r>
            <a:r>
              <a:rPr lang="tr-TR" sz="1600" dirty="0"/>
              <a:t>Hukuk </a:t>
            </a:r>
            <a:r>
              <a:rPr lang="tr-TR" sz="1600" dirty="0" smtClean="0"/>
              <a:t>Mahkemesince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</a:t>
            </a:r>
            <a:r>
              <a:rPr lang="tr-TR" sz="1600" b="1" dirty="0" smtClean="0"/>
              <a:t>Çankırı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dirty="0" smtClean="0"/>
              <a:t>Çankırı 1. Asliye </a:t>
            </a:r>
            <a:r>
              <a:rPr lang="tr-TR" sz="1200" dirty="0" smtClean="0"/>
              <a:t>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Çankırı Şubesine</a:t>
            </a:r>
            <a:r>
              <a:rPr lang="tr-TR" sz="1300" dirty="0" smtClean="0"/>
              <a:t> </a:t>
            </a:r>
            <a:r>
              <a:rPr lang="tr-TR" sz="1300" dirty="0" smtClean="0"/>
              <a:t>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5399" y="1981926"/>
            <a:ext cx="7290085" cy="2377329"/>
          </a:xfrm>
          <a:prstGeom prst="rect">
            <a:avLst/>
          </a:prstGeom>
        </p:spPr>
      </p:pic>
      <p:graphicFrame>
        <p:nvGraphicFramePr>
          <p:cNvPr id="12" name="Tabl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278089"/>
              </p:ext>
            </p:extLst>
          </p:nvPr>
        </p:nvGraphicFramePr>
        <p:xfrm>
          <a:off x="786864" y="5058181"/>
          <a:ext cx="4098925" cy="160677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544513"/>
                <a:gridCol w="617537"/>
                <a:gridCol w="463550"/>
                <a:gridCol w="2016125"/>
              </a:tblGrid>
              <a:tr h="8527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BALIBIDIK KÖK-YÜKLÜ KÖK-YAPRAKLI DM ENH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8527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9232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İLÇESİ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MAHALLESİ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4271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ÇANKIRI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YAPRAKLI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SAZCAĞIZ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42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1,2,9,10,16,17,18,19,20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42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1,2,3,4,5,35,36,37,38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42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9,10,13,14,15,28,34,36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42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147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33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42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152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42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153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9,11,12,13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42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154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16,17,18,19,20,20,21,21,29,30,31,32,33,34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2426909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9" name="Dikdörtgen 8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BULUCA </a:t>
            </a:r>
            <a:r>
              <a:rPr lang="tr-TR" sz="2500" b="1" dirty="0" smtClean="0"/>
              <a:t>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</a:t>
            </a:r>
            <a:r>
              <a:rPr lang="tr-TR" sz="1600" dirty="0" smtClean="0"/>
              <a:t>Çankırı 1. Asliye </a:t>
            </a:r>
            <a:r>
              <a:rPr lang="tr-TR" sz="1600" dirty="0"/>
              <a:t>Hukuk </a:t>
            </a:r>
            <a:r>
              <a:rPr lang="tr-TR" sz="1600" dirty="0" smtClean="0"/>
              <a:t>Mahkemesince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</a:t>
            </a:r>
            <a:r>
              <a:rPr lang="tr-TR" sz="1600" b="1" dirty="0" smtClean="0"/>
              <a:t>Çankırı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dirty="0" smtClean="0"/>
              <a:t>Çankırı 1. Asliye </a:t>
            </a:r>
            <a:r>
              <a:rPr lang="tr-TR" sz="1200" dirty="0" smtClean="0"/>
              <a:t>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Çankırı Şubesine</a:t>
            </a:r>
            <a:r>
              <a:rPr lang="tr-TR" sz="1300" dirty="0" smtClean="0"/>
              <a:t> </a:t>
            </a:r>
            <a:r>
              <a:rPr lang="tr-TR" sz="1300" dirty="0" smtClean="0"/>
              <a:t>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3741" y="1928369"/>
            <a:ext cx="6704539" cy="2430886"/>
          </a:xfrm>
          <a:prstGeom prst="rect">
            <a:avLst/>
          </a:prstGeom>
        </p:spPr>
      </p:pic>
      <p:graphicFrame>
        <p:nvGraphicFramePr>
          <p:cNvPr id="12" name="Tabl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832521"/>
              </p:ext>
            </p:extLst>
          </p:nvPr>
        </p:nvGraphicFramePr>
        <p:xfrm>
          <a:off x="1046867" y="5081570"/>
          <a:ext cx="3640137" cy="9270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215602"/>
                <a:gridCol w="544513"/>
                <a:gridCol w="617537"/>
                <a:gridCol w="463550"/>
                <a:gridCol w="798935"/>
              </a:tblGrid>
              <a:tr h="9748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BALIBIDIK KÖK-YÜKLÜ KÖK-YAPRAKLI DM ENH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9748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6977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3062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ÇANKIRI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YAPRAKLI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BULUCA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145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3062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146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1,2,3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3062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147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6,7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657039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9" name="Dikdörtgen 8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YUKARI </a:t>
            </a:r>
            <a:r>
              <a:rPr lang="tr-TR" sz="2500" b="1" dirty="0" smtClean="0"/>
              <a:t>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</a:t>
            </a:r>
            <a:r>
              <a:rPr lang="tr-TR" sz="1600" dirty="0" smtClean="0"/>
              <a:t>Çankırı 1. Asliye </a:t>
            </a:r>
            <a:r>
              <a:rPr lang="tr-TR" sz="1600" dirty="0"/>
              <a:t>Hukuk </a:t>
            </a:r>
            <a:r>
              <a:rPr lang="tr-TR" sz="1600" dirty="0" smtClean="0"/>
              <a:t>Mahkemesince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</a:t>
            </a:r>
            <a:r>
              <a:rPr lang="tr-TR" sz="1600" b="1" dirty="0" smtClean="0"/>
              <a:t>Çankırı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dirty="0" smtClean="0"/>
              <a:t>Çankırı 1. Asliye </a:t>
            </a:r>
            <a:r>
              <a:rPr lang="tr-TR" sz="1200" dirty="0" smtClean="0"/>
              <a:t>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Çankırı Şubesine</a:t>
            </a:r>
            <a:r>
              <a:rPr lang="tr-TR" sz="1300" dirty="0" smtClean="0"/>
              <a:t> </a:t>
            </a:r>
            <a:r>
              <a:rPr lang="tr-TR" sz="1300" dirty="0" smtClean="0"/>
              <a:t>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432" y="1981632"/>
            <a:ext cx="7358052" cy="2307232"/>
          </a:xfrm>
          <a:prstGeom prst="rect">
            <a:avLst/>
          </a:prstGeom>
        </p:spPr>
      </p:pic>
      <p:graphicFrame>
        <p:nvGraphicFramePr>
          <p:cNvPr id="12" name="Tabl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034184"/>
              </p:ext>
            </p:extLst>
          </p:nvPr>
        </p:nvGraphicFramePr>
        <p:xfrm>
          <a:off x="837098" y="5037739"/>
          <a:ext cx="3924299" cy="157959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544513"/>
                <a:gridCol w="617537"/>
                <a:gridCol w="654049"/>
                <a:gridCol w="1651000"/>
              </a:tblGrid>
              <a:tr h="11602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BALIBIDIK KÖK-YÜKLÜ KÖK-YAPRAKLI DM ENH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1602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1277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5547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ÇANKIRI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YAPRAKLI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YUKARI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497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11,17,25,28,29,30,31,33,34,38,39</a:t>
                      </a:r>
                      <a:r>
                        <a:rPr lang="tr-TR" sz="800" u="none" strike="noStrike" dirty="0" smtClean="0">
                          <a:effectLst/>
                        </a:rPr>
                        <a:t>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44,46,47,48,49,50,51,57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5547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501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31,71,72,73,74,75,76,77,78,79,80</a:t>
                      </a:r>
                      <a:r>
                        <a:rPr lang="tr-TR" sz="800" u="none" strike="noStrike" dirty="0" smtClean="0">
                          <a:effectLst/>
                        </a:rPr>
                        <a:t>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81,82,83,84,86,88,90,92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0282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505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6,12,13,14,16,17,18,19,28,29,32</a:t>
                      </a:r>
                      <a:r>
                        <a:rPr lang="tr-TR" sz="800" u="none" strike="noStrike" dirty="0" smtClean="0">
                          <a:effectLst/>
                        </a:rPr>
                        <a:t>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33,34,35,36,37,38,39,40,43,44,48,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49,50,51,54,55,56,59,60,63,64,68,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69,70,71,72,75,76,125,126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569016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4CED4276BE5C4EB17F99FED12296D3" ma:contentTypeVersion="0" ma:contentTypeDescription="Create a new document." ma:contentTypeScope="" ma:versionID="047bdd16815c988a68fb1c376fb1e253">
  <xsd:schema xmlns:xsd="http://www.w3.org/2001/XMLSchema" xmlns:xs="http://www.w3.org/2001/XMLSchema" xmlns:p="http://schemas.microsoft.com/office/2006/metadata/properties" xmlns:ns2="2511cfec-de10-48da-88f6-657341a97d75" targetNamespace="http://schemas.microsoft.com/office/2006/metadata/properties" ma:root="true" ma:fieldsID="2070fac7e6d7d650d1bd69e755f82c2e" ns2:_="">
    <xsd:import namespace="2511cfec-de10-48da-88f6-657341a97d7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11cfec-de10-48da-88f6-657341a97d7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2511cfec-de10-48da-88f6-657341a97d75">3T7CWQE2WDWZ-11-48</_dlc_DocId>
    <_dlc_DocIdUrl xmlns="2511cfec-de10-48da-88f6-657341a97d75">
      <Url>https://www.baskentedas.com.tr/_layouts/15/DocIdRedir.aspx?ID=3T7CWQE2WDWZ-11-48</Url>
      <Description>3T7CWQE2WDWZ-11-48</Description>
    </_dlc_DocIdUrl>
  </documentManagement>
</p:properties>
</file>

<file path=customXml/itemProps1.xml><?xml version="1.0" encoding="utf-8"?>
<ds:datastoreItem xmlns:ds="http://schemas.openxmlformats.org/officeDocument/2006/customXml" ds:itemID="{6F83C6B1-06CF-4CB6-8998-D3E529F9E4F7}"/>
</file>

<file path=customXml/itemProps2.xml><?xml version="1.0" encoding="utf-8"?>
<ds:datastoreItem xmlns:ds="http://schemas.openxmlformats.org/officeDocument/2006/customXml" ds:itemID="{57FF8051-12B1-440E-B6E2-CFF5F06D6196}"/>
</file>

<file path=customXml/itemProps3.xml><?xml version="1.0" encoding="utf-8"?>
<ds:datastoreItem xmlns:ds="http://schemas.openxmlformats.org/officeDocument/2006/customXml" ds:itemID="{0645E05D-3DF2-460F-9448-25AD8F8BB6FF}"/>
</file>

<file path=customXml/itemProps4.xml><?xml version="1.0" encoding="utf-8"?>
<ds:datastoreItem xmlns:ds="http://schemas.openxmlformats.org/officeDocument/2006/customXml" ds:itemID="{B664ACFA-0CAE-4775-B52D-0B1620BF54E7}"/>
</file>

<file path=docProps/app.xml><?xml version="1.0" encoding="utf-8"?>
<Properties xmlns="http://schemas.openxmlformats.org/officeDocument/2006/extended-properties" xmlns:vt="http://schemas.openxmlformats.org/officeDocument/2006/docPropsVTypes">
  <TotalTime>1995</TotalTime>
  <Words>552</Words>
  <Application>Microsoft Office PowerPoint</Application>
  <PresentationFormat>Özel</PresentationFormat>
  <Paragraphs>181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3" baseType="lpstr">
      <vt:lpstr>Arial</vt:lpstr>
      <vt:lpstr>Calibri</vt:lpstr>
      <vt:lpstr>Helvetica</vt:lpstr>
      <vt:lpstr>Times New Roman</vt:lpstr>
      <vt:lpstr>verdana</vt:lpstr>
      <vt:lpstr>verdana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Kenan OZKAN</dc:creator>
  <cp:keywords>I4886p293727nO8</cp:keywords>
  <cp:lastModifiedBy>hardman_tr@hotmail.com</cp:lastModifiedBy>
  <cp:revision>84</cp:revision>
  <cp:lastPrinted>2021-05-19T10:25:32Z</cp:lastPrinted>
  <dcterms:modified xsi:type="dcterms:W3CDTF">2021-06-10T11:00:37Z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1e11ce45-6e86-4fd6-b480-6718b6d8f583</vt:lpwstr>
  </property>
  <property fmtid="{D5CDD505-2E9C-101B-9397-08002B2CF9AE}" pid="3" name="FirstClassifierName">
    <vt:lpwstr>Kenan OZKAN</vt:lpwstr>
  </property>
  <property fmtid="{D5CDD505-2E9C-101B-9397-08002B2CF9AE}" pid="4" name="FirstClassifiedDate">
    <vt:lpwstr>24.05.2019, 14:42</vt:lpwstr>
  </property>
  <property fmtid="{D5CDD505-2E9C-101B-9397-08002B2CF9AE}" pid="5" name="LastClassifiedDate">
    <vt:lpwstr>24.05.2019, 14:42</vt:lpwstr>
  </property>
  <property fmtid="{D5CDD505-2E9C-101B-9397-08002B2CF9AE}" pid="6" name="LastClassifierName">
    <vt:lpwstr>Kenan OZKAN</vt:lpwstr>
  </property>
  <property fmtid="{D5CDD505-2E9C-101B-9397-08002B2CF9AE}" pid="7" name="CLASSIFICATION">
    <vt:lpwstr>I4886p293727nO8</vt:lpwstr>
  </property>
  <property fmtid="{D5CDD505-2E9C-101B-9397-08002B2CF9AE}" pid="8" name="ContentTypeId">
    <vt:lpwstr>0x010100284CED4276BE5C4EB17F99FED12296D3</vt:lpwstr>
  </property>
  <property fmtid="{D5CDD505-2E9C-101B-9397-08002B2CF9AE}" pid="9" name="_dlc_DocIdItemGuid">
    <vt:lpwstr>4b23db03-a1bd-4f24-bab9-732b6e2cb0ed</vt:lpwstr>
  </property>
</Properties>
</file>