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3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4661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116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569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390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3467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847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1990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Metni"/>
          <p:cNvSpPr txBox="1">
            <a:spLocks noGrp="1"/>
          </p:cNvSpPr>
          <p:nvPr>
            <p:ph type="title"/>
          </p:nvPr>
        </p:nvSpPr>
        <p:spPr>
          <a:xfrm>
            <a:off x="1710838" y="2197728"/>
            <a:ext cx="7250268" cy="2622531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31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0838" y="4845068"/>
            <a:ext cx="7250268" cy="137912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640080">
              <a:buSzTx/>
              <a:buFontTx/>
              <a:buNone/>
              <a:defRPr sz="2400"/>
            </a:lvl2pPr>
            <a:lvl3pPr marL="0" indent="1280160">
              <a:buSzTx/>
              <a:buFontTx/>
              <a:buNone/>
              <a:defRPr sz="2400"/>
            </a:lvl3pPr>
            <a:lvl4pPr marL="0" indent="1920239">
              <a:buSzTx/>
              <a:buFontTx/>
              <a:buNone/>
              <a:defRPr sz="2400"/>
            </a:lvl4pPr>
            <a:lvl5pPr marL="0" indent="2560320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2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0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5216" y="2304262"/>
            <a:ext cx="3572596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1037521" y="615714"/>
            <a:ext cx="921137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ULU</a:t>
            </a:r>
            <a:r>
              <a:rPr lang="tr-TR" sz="2500" b="1" dirty="0" smtClean="0"/>
              <a:t> </a:t>
            </a:r>
            <a:r>
              <a:rPr lang="tr-TR" sz="2500" b="1" dirty="0" smtClean="0"/>
              <a:t>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İnebolu </a:t>
            </a:r>
            <a:r>
              <a:rPr lang="tr-TR" sz="1600" dirty="0"/>
              <a:t>Asliye Hukuk Mahkemesince belirlenen bedeller </a:t>
            </a:r>
            <a:r>
              <a:rPr lang="tr-TR" sz="1600" b="1" dirty="0"/>
              <a:t>Ziraat Bankası </a:t>
            </a:r>
            <a:r>
              <a:rPr lang="tr-TR" sz="1600" b="1" dirty="0" smtClean="0"/>
              <a:t>Bozkurt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İnebolu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/>
              <a:t>Ziraat Bankası </a:t>
            </a:r>
            <a:r>
              <a:rPr lang="tr-TR" sz="1300" b="1" dirty="0" smtClean="0"/>
              <a:t>Bozkurt</a:t>
            </a:r>
            <a:r>
              <a:rPr lang="tr-TR" sz="1300" b="1" dirty="0" smtClean="0"/>
              <a:t>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615"/>
              </p:ext>
            </p:extLst>
          </p:nvPr>
        </p:nvGraphicFramePr>
        <p:xfrm>
          <a:off x="415192" y="5428426"/>
          <a:ext cx="4699000" cy="180022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3955673110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659930341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8717281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133621559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644824245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 KÖY KÖK - DARSU KÖK  ENERJİ NAKİL HATTI  TESİSİ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923833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837443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 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850654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198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33813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199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9,17,20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1245494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202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35,39,40,41,50,51,53,54,55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496281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201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2,3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5694400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1,2,3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9059608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190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2,3,4,5,8,9,22,23,24,28,34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4930899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9606448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2,3,9,11,14</a:t>
                      </a:r>
                      <a:endParaRPr lang="tr-TR" sz="10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02870507"/>
                  </a:ext>
                </a:extLst>
              </a:tr>
            </a:tbl>
          </a:graphicData>
        </a:graphic>
      </p:graphicFrame>
      <p:pic>
        <p:nvPicPr>
          <p:cNvPr id="5" name="Resim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9412" y="2002512"/>
            <a:ext cx="7195096" cy="2099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000213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1037521" y="615714"/>
            <a:ext cx="921137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KEŞLİK</a:t>
            </a:r>
            <a:r>
              <a:rPr lang="tr-TR" sz="2500" b="1" dirty="0" smtClean="0"/>
              <a:t> </a:t>
            </a:r>
            <a:r>
              <a:rPr lang="tr-TR" sz="2500" b="1" dirty="0" smtClean="0"/>
              <a:t>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İnebolu </a:t>
            </a:r>
            <a:r>
              <a:rPr lang="tr-TR" sz="1600" dirty="0"/>
              <a:t>Asliye Hukuk Mahkemesince belirlenen bedeller </a:t>
            </a:r>
            <a:r>
              <a:rPr lang="tr-TR" sz="1600" b="1" dirty="0"/>
              <a:t>Ziraat Bankası </a:t>
            </a:r>
            <a:r>
              <a:rPr lang="tr-TR" sz="1600" b="1" dirty="0" smtClean="0"/>
              <a:t>Bozkurt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İnebolu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/>
              <a:t>Ziraat Bankası </a:t>
            </a:r>
            <a:r>
              <a:rPr lang="tr-TR" sz="1300" b="1" dirty="0" smtClean="0"/>
              <a:t>Bozkurt</a:t>
            </a:r>
            <a:r>
              <a:rPr lang="tr-TR" sz="1300" b="1" dirty="0" smtClean="0"/>
              <a:t>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649103"/>
              </p:ext>
            </p:extLst>
          </p:nvPr>
        </p:nvGraphicFramePr>
        <p:xfrm>
          <a:off x="345839" y="5191601"/>
          <a:ext cx="4673600" cy="1981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93961390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945557756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26411037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85606290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428036684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 KÖY KÖK - DARSU KÖK  ENERJİ NAKİL HATTI  TESİSİ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6584815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28316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 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8135808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170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23191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103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116,120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44097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102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190007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135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83682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2,3,6,16,18,19,20,21,24,25,26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3483133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147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3,4,5,7,13,17,18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5846917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146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415821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151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13,14,15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6810427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KEŞLİK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152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12</a:t>
                      </a:r>
                      <a:endParaRPr lang="tr-TR" sz="10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16508557"/>
                  </a:ext>
                </a:extLst>
              </a:tr>
            </a:tbl>
          </a:graphicData>
        </a:graphic>
      </p:graphicFrame>
      <p:pic>
        <p:nvPicPr>
          <p:cNvPr id="4" name="Resim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82440" y="1934879"/>
            <a:ext cx="7233961" cy="239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7017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1037521" y="615714"/>
            <a:ext cx="921137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KUTLUCA</a:t>
            </a:r>
            <a:r>
              <a:rPr lang="tr-TR" sz="2500" b="1" dirty="0" smtClean="0"/>
              <a:t> </a:t>
            </a:r>
            <a:r>
              <a:rPr lang="tr-TR" sz="2500" b="1" dirty="0" smtClean="0"/>
              <a:t>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İnebolu </a:t>
            </a:r>
            <a:r>
              <a:rPr lang="tr-TR" sz="1600" dirty="0"/>
              <a:t>Asliye Hukuk Mahkemesince belirlenen bedeller </a:t>
            </a:r>
            <a:r>
              <a:rPr lang="tr-TR" sz="1600" b="1" dirty="0"/>
              <a:t>Ziraat Bankası </a:t>
            </a:r>
            <a:r>
              <a:rPr lang="tr-TR" sz="1600" b="1" dirty="0" smtClean="0"/>
              <a:t>Bozkurt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İnebolu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/>
              <a:t>Ziraat Bankası </a:t>
            </a:r>
            <a:r>
              <a:rPr lang="tr-TR" sz="1300" b="1" dirty="0" smtClean="0"/>
              <a:t>Bozkurt</a:t>
            </a:r>
            <a:r>
              <a:rPr lang="tr-TR" sz="1300" b="1" dirty="0" smtClean="0"/>
              <a:t>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0879"/>
              </p:ext>
            </p:extLst>
          </p:nvPr>
        </p:nvGraphicFramePr>
        <p:xfrm>
          <a:off x="155339" y="5372576"/>
          <a:ext cx="4864100" cy="161925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1039695592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1134747363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369495349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981571787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160771775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 KÖY KÖK - DARSU KÖK  ENERJİ NAKİL HATTI  TESİSİ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3347791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42260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 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180705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KUTLUCA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176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6043541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KUTLUCA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177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2,3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690908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KUTLUCA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213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507757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KUTLUCA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206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798968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KUTLUCA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201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0607582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KUTLUCA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200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5168415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KUTLUCA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198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1,2</a:t>
                      </a:r>
                      <a:endParaRPr lang="tr-TR" sz="10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30154606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8731" y="2030414"/>
            <a:ext cx="7367283" cy="215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52092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1037521" y="615714"/>
            <a:ext cx="921137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KOCAÇAM</a:t>
            </a:r>
            <a:r>
              <a:rPr lang="tr-TR" sz="2500" b="1" dirty="0" smtClean="0"/>
              <a:t> </a:t>
            </a:r>
            <a:r>
              <a:rPr lang="tr-TR" sz="2500" b="1" dirty="0" smtClean="0"/>
              <a:t>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İnebolu </a:t>
            </a:r>
            <a:r>
              <a:rPr lang="tr-TR" sz="1600" dirty="0"/>
              <a:t>Asliye Hukuk Mahkemesince belirlenen bedeller </a:t>
            </a:r>
            <a:r>
              <a:rPr lang="tr-TR" sz="1600" b="1" dirty="0"/>
              <a:t>Ziraat Bankası </a:t>
            </a:r>
            <a:r>
              <a:rPr lang="tr-TR" sz="1600" b="1" dirty="0" smtClean="0"/>
              <a:t>Bozkurt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İnebolu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/>
              <a:t>Ziraat Bankası </a:t>
            </a:r>
            <a:r>
              <a:rPr lang="tr-TR" sz="1300" b="1" dirty="0" smtClean="0"/>
              <a:t>Bozkurt</a:t>
            </a:r>
            <a:r>
              <a:rPr lang="tr-TR" sz="1300" b="1" dirty="0" smtClean="0"/>
              <a:t>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982883"/>
              </p:ext>
            </p:extLst>
          </p:nvPr>
        </p:nvGraphicFramePr>
        <p:xfrm>
          <a:off x="124105" y="4880340"/>
          <a:ext cx="4864100" cy="24288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7785685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2322361202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312122867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320806964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306609321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 KÖY KÖK - DARSU KÖK  ENERJİ NAKİL HATTI  TESİSİ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021831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789519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 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49776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182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3,4,5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607599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181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29,30,31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11719918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183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12,13,14,15,21,22,23,61,62,67,68,69,70,71,73,74,75,97, 98,99,100,101,104,105,107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926604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184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1,3,4,5,6,7,8,9,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12448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204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38360708"/>
                  </a:ext>
                </a:extLst>
              </a:tr>
              <a:tr h="32385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11,12,13,14,15,16,54,55,56,62,63,65,67,70,71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75778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127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2,3,4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4911494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1,11,12,13,15,29,30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8319775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KOCAÇAM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1,2,3,4,5,6</a:t>
                      </a:r>
                      <a:endParaRPr lang="tr-TR" sz="10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82660595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06945" y="2114526"/>
            <a:ext cx="7371738" cy="197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22894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1037521" y="615714"/>
            <a:ext cx="921137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GÖRENTAŞ</a:t>
            </a:r>
            <a:r>
              <a:rPr lang="tr-TR" sz="2500" b="1" dirty="0" smtClean="0"/>
              <a:t> </a:t>
            </a:r>
            <a:r>
              <a:rPr lang="tr-TR" sz="2500" b="1" dirty="0" smtClean="0"/>
              <a:t>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İnebolu </a:t>
            </a:r>
            <a:r>
              <a:rPr lang="tr-TR" sz="1600" dirty="0"/>
              <a:t>Asliye Hukuk Mahkemesince belirlenen bedeller </a:t>
            </a:r>
            <a:r>
              <a:rPr lang="tr-TR" sz="1600" b="1" dirty="0"/>
              <a:t>Ziraat Bankası </a:t>
            </a:r>
            <a:r>
              <a:rPr lang="tr-TR" sz="1600" b="1" dirty="0" smtClean="0"/>
              <a:t>Bozkurt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İnebolu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/>
              <a:t>Ziraat Bankası </a:t>
            </a:r>
            <a:r>
              <a:rPr lang="tr-TR" sz="1300" b="1" dirty="0" smtClean="0"/>
              <a:t>Bozkurt</a:t>
            </a:r>
            <a:r>
              <a:rPr lang="tr-TR" sz="1300" b="1" dirty="0" smtClean="0"/>
              <a:t>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029311"/>
              </p:ext>
            </p:extLst>
          </p:nvPr>
        </p:nvGraphicFramePr>
        <p:xfrm>
          <a:off x="305858" y="5437951"/>
          <a:ext cx="4864100" cy="17811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1751186798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1398612745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00439584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27097899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4149724399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 KÖY KÖK - DARSU KÖK  ENERJİ NAKİL HATTI  TESİSİ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4558700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930458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 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465765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GÖRENTAŞ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52,53,54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223741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GÖRENTAŞ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165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3,4,5,6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6760784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GÖRENTAŞ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164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1,2,3,4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765616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GÖRENTAŞ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156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16,17,18,21,28,29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2230543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GÖRENTAŞ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142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15,20,21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7847313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GÖRENTAŞ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139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1,2,3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8291103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GÖRENTAŞ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11,12,41,42,43,45,47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2475042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GÖRENTAŞ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61,62,63,67,68,70,73</a:t>
                      </a:r>
                      <a:endParaRPr lang="tr-TR" sz="10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7424808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7"/>
          <a:srcRect b="14771"/>
          <a:stretch/>
        </p:blipFill>
        <p:spPr>
          <a:xfrm>
            <a:off x="1643444" y="2122619"/>
            <a:ext cx="7320373" cy="1991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1274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1037521" y="615714"/>
            <a:ext cx="921137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GÜNVAKTİ</a:t>
            </a:r>
            <a:r>
              <a:rPr lang="tr-TR" sz="2500" b="1" dirty="0" smtClean="0"/>
              <a:t> </a:t>
            </a:r>
            <a:r>
              <a:rPr lang="tr-TR" sz="2500" b="1" dirty="0" smtClean="0"/>
              <a:t>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İnebolu </a:t>
            </a:r>
            <a:r>
              <a:rPr lang="tr-TR" sz="1600" dirty="0"/>
              <a:t>Asliye Hukuk Mahkemesince belirlenen bedeller </a:t>
            </a:r>
            <a:r>
              <a:rPr lang="tr-TR" sz="1600" b="1" dirty="0"/>
              <a:t>Ziraat Bankası </a:t>
            </a:r>
            <a:r>
              <a:rPr lang="tr-TR" sz="1600" b="1" dirty="0" smtClean="0"/>
              <a:t>Bozkurt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İnebolu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/>
              <a:t>Ziraat Bankası </a:t>
            </a:r>
            <a:r>
              <a:rPr lang="tr-TR" sz="1300" b="1" dirty="0" smtClean="0"/>
              <a:t>Bozkurt</a:t>
            </a:r>
            <a:r>
              <a:rPr lang="tr-TR" sz="1300" b="1" dirty="0" smtClean="0"/>
              <a:t>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306964"/>
              </p:ext>
            </p:extLst>
          </p:nvPr>
        </p:nvGraphicFramePr>
        <p:xfrm>
          <a:off x="305858" y="5437951"/>
          <a:ext cx="4864100" cy="17811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2511111244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170841084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419920099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429272086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2373932231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 KÖY KÖK - DARSU KÖK  ENERJİ NAKİL HATTI  TESİSİ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214517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513097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 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294843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GÜNVAKTİ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127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1533079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GÜNVAKTİ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128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7323365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GÜNVAKTİ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129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284443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GÜNVAKTİ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130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3,5,7,8,9,11,12,13,15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1212997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GÜNVAKTİ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122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4,5,6,8,9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717870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GÜNVAKTİ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118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2,3,4,5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818356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GÜNVAKTİ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4,6,7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350577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GÜNVAKTİ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109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1,2,3,4,5,6,7,9</a:t>
                      </a:r>
                      <a:endParaRPr lang="tr-TR" sz="10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3721247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78517" y="2052938"/>
            <a:ext cx="7214552" cy="1902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681544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99" y="952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1037521" y="615714"/>
            <a:ext cx="921137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/>
              <a:t>İNCEYAZI</a:t>
            </a:r>
            <a:r>
              <a:rPr lang="tr-TR" sz="2500" b="1" dirty="0" smtClean="0"/>
              <a:t> </a:t>
            </a:r>
            <a:r>
              <a:rPr lang="tr-TR" sz="2500" b="1" dirty="0" smtClean="0"/>
              <a:t>KÖYÜ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İnebolu </a:t>
            </a:r>
            <a:r>
              <a:rPr lang="tr-TR" sz="1600" dirty="0"/>
              <a:t>Asliye Hukuk Mahkemesince belirlenen bedeller </a:t>
            </a:r>
            <a:r>
              <a:rPr lang="tr-TR" sz="1600" b="1" dirty="0"/>
              <a:t>Ziraat Bankası </a:t>
            </a:r>
            <a:r>
              <a:rPr lang="tr-TR" sz="1600" b="1" dirty="0" smtClean="0"/>
              <a:t>Bozkurt </a:t>
            </a:r>
            <a:r>
              <a:rPr lang="tr-TR" sz="1600" b="1" dirty="0"/>
              <a:t>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67469" y="5146108"/>
            <a:ext cx="4938606" cy="1780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İnebolu </a:t>
            </a:r>
            <a:r>
              <a:rPr lang="tr-TR" sz="1200" dirty="0"/>
              <a:t>Asliye 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/>
              <a:t>Ziraat Bankası </a:t>
            </a:r>
            <a:r>
              <a:rPr lang="tr-TR" sz="1300" b="1" dirty="0" smtClean="0"/>
              <a:t>Bozkurt</a:t>
            </a:r>
            <a:r>
              <a:rPr lang="tr-TR" sz="1300" b="1" dirty="0" smtClean="0"/>
              <a:t> </a:t>
            </a:r>
            <a:r>
              <a:rPr lang="tr-TR" sz="1300" b="1" dirty="0"/>
              <a:t>Şubesine</a:t>
            </a:r>
            <a:r>
              <a:rPr lang="tr-TR" sz="1300" dirty="0"/>
              <a:t> 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218813"/>
              </p:ext>
            </p:extLst>
          </p:nvPr>
        </p:nvGraphicFramePr>
        <p:xfrm>
          <a:off x="305858" y="5469613"/>
          <a:ext cx="4864100" cy="11334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63600">
                  <a:extLst>
                    <a:ext uri="{9D8B030D-6E8A-4147-A177-3AD203B41FA5}">
                      <a16:colId xmlns:a16="http://schemas.microsoft.com/office/drawing/2014/main" val="3994647037"/>
                    </a:ext>
                  </a:extLst>
                </a:gridCol>
                <a:gridCol w="647700">
                  <a:extLst>
                    <a:ext uri="{9D8B030D-6E8A-4147-A177-3AD203B41FA5}">
                      <a16:colId xmlns:a16="http://schemas.microsoft.com/office/drawing/2014/main" val="1859497998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144751727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522220476"/>
                    </a:ext>
                  </a:extLst>
                </a:gridCol>
                <a:gridCol w="1993900">
                  <a:extLst>
                    <a:ext uri="{9D8B030D-6E8A-4147-A177-3AD203B41FA5}">
                      <a16:colId xmlns:a16="http://schemas.microsoft.com/office/drawing/2014/main" val="618547648"/>
                    </a:ext>
                  </a:extLst>
                </a:gridCol>
              </a:tblGrid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ULU KÖY KÖK - DARSU KÖK  ENERJİ NAKİL HATTI  TESİSİ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273056"/>
                  </a:ext>
                </a:extLst>
              </a:tr>
              <a:tr h="16192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495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İLÇESİ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KÖYÜ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ADA NO 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PARSEL NO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858623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İNCEYAZI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128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6478883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İNCEYAZI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82219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İNCEYAZI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124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3,4,5,6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536648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KASTAMONU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BOZKURT</a:t>
                      </a:r>
                      <a:endParaRPr lang="tr-TR" sz="1000" b="0" i="0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İNCEYAZI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>
                          <a:effectLst/>
                        </a:rPr>
                        <a:t>115</a:t>
                      </a:r>
                      <a:endParaRPr lang="tr-TR" sz="10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000" u="none" strike="noStrike" dirty="0">
                          <a:effectLst/>
                        </a:rPr>
                        <a:t>13,15,16,17,20,27</a:t>
                      </a:r>
                      <a:endParaRPr lang="tr-TR" sz="10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4153882"/>
                  </a:ext>
                </a:extLst>
              </a:tr>
            </a:tbl>
          </a:graphicData>
        </a:graphic>
      </p:graphicFrame>
      <p:pic>
        <p:nvPicPr>
          <p:cNvPr id="3" name="Resim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55805" y="2081696"/>
            <a:ext cx="7265773" cy="2127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155154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CED4276BE5C4EB17F99FED12296D3" ma:contentTypeVersion="0" ma:contentTypeDescription="Create a new document." ma:contentTypeScope="" ma:versionID="047bdd16815c988a68fb1c376fb1e253">
  <xsd:schema xmlns:xsd="http://www.w3.org/2001/XMLSchema" xmlns:xs="http://www.w3.org/2001/XMLSchema" xmlns:p="http://schemas.microsoft.com/office/2006/metadata/properties" xmlns:ns2="2511cfec-de10-48da-88f6-657341a97d75" targetNamespace="http://schemas.microsoft.com/office/2006/metadata/properties" ma:root="true" ma:fieldsID="2070fac7e6d7d650d1bd69e755f82c2e" ns2:_="">
    <xsd:import namespace="2511cfec-de10-48da-88f6-657341a97d7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1cfec-de10-48da-88f6-657341a97d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511cfec-de10-48da-88f6-657341a97d75">3T7CWQE2WDWZ-11-28</_dlc_DocId>
    <_dlc_DocIdUrl xmlns="2511cfec-de10-48da-88f6-657341a97d75">
      <Url>https://www.baskentedas.com.tr/_layouts/15/DocIdRedir.aspx?ID=3T7CWQE2WDWZ-11-28</Url>
      <Description>3T7CWQE2WDWZ-11-28</Description>
    </_dlc_DocIdUrl>
  </documentManagement>
</p:properties>
</file>

<file path=customXml/itemProps1.xml><?xml version="1.0" encoding="utf-8"?>
<ds:datastoreItem xmlns:ds="http://schemas.openxmlformats.org/officeDocument/2006/customXml" ds:itemID="{D4081E3B-E48F-4BB0-9083-32352649B8BC}"/>
</file>

<file path=customXml/itemProps2.xml><?xml version="1.0" encoding="utf-8"?>
<ds:datastoreItem xmlns:ds="http://schemas.openxmlformats.org/officeDocument/2006/customXml" ds:itemID="{86B85C83-7C39-447E-9D6B-DD49FA381259}"/>
</file>

<file path=customXml/itemProps3.xml><?xml version="1.0" encoding="utf-8"?>
<ds:datastoreItem xmlns:ds="http://schemas.openxmlformats.org/officeDocument/2006/customXml" ds:itemID="{610EFE3B-9F56-4568-AD74-04139C148160}"/>
</file>

<file path=customXml/itemProps4.xml><?xml version="1.0" encoding="utf-8"?>
<ds:datastoreItem xmlns:ds="http://schemas.openxmlformats.org/officeDocument/2006/customXml" ds:itemID="{0298AB9B-4CF5-4A1B-9088-FF559526E082}"/>
</file>

<file path=docProps/app.xml><?xml version="1.0" encoding="utf-8"?>
<Properties xmlns="http://schemas.openxmlformats.org/officeDocument/2006/extended-properties" xmlns:vt="http://schemas.openxmlformats.org/officeDocument/2006/docPropsVTypes">
  <TotalTime>766</TotalTime>
  <Words>1024</Words>
  <Application>Microsoft Office PowerPoint</Application>
  <PresentationFormat>Özel</PresentationFormat>
  <Paragraphs>391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Kenan OZKAN</cp:lastModifiedBy>
  <cp:revision>70</cp:revision>
  <cp:lastPrinted>2019-05-27T08:17:22Z</cp:lastPrinted>
  <dcterms:modified xsi:type="dcterms:W3CDTF">2020-06-26T12:47:48Z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0x010100284CED4276BE5C4EB17F99FED12296D3</vt:lpwstr>
  </property>
  <property fmtid="{D5CDD505-2E9C-101B-9397-08002B2CF9AE}" pid="9" name="_dlc_DocIdItemGuid">
    <vt:lpwstr>7a11b53b-7236-485a-ae78-00cb5178f563</vt:lpwstr>
  </property>
</Properties>
</file>