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46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16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56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39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467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847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99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Metni"/>
          <p:cNvSpPr txBox="1">
            <a:spLocks noGrp="1"/>
          </p:cNvSpPr>
          <p:nvPr>
            <p:ph type="title"/>
          </p:nvPr>
        </p:nvSpPr>
        <p:spPr>
          <a:xfrm>
            <a:off x="1710838" y="2197728"/>
            <a:ext cx="7250268" cy="262253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31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0838" y="4845068"/>
            <a:ext cx="7250268" cy="13791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640080">
              <a:buSzTx/>
              <a:buFontTx/>
              <a:buNone/>
              <a:defRPr sz="2400"/>
            </a:lvl2pPr>
            <a:lvl3pPr marL="0" indent="1280160">
              <a:buSzTx/>
              <a:buFontTx/>
              <a:buNone/>
              <a:defRPr sz="2400"/>
            </a:lvl3pPr>
            <a:lvl4pPr marL="0" indent="1920239">
              <a:buSzTx/>
              <a:buFontTx/>
              <a:buNone/>
              <a:defRPr sz="2400"/>
            </a:lvl4pPr>
            <a:lvl5pPr marL="0" indent="2560320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2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0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5216" y="2304262"/>
            <a:ext cx="3572596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1037521" y="615714"/>
            <a:ext cx="92113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ULU</a:t>
            </a:r>
            <a:r>
              <a:rPr lang="tr-TR" sz="2500" b="1" dirty="0" smtClean="0"/>
              <a:t> </a:t>
            </a:r>
            <a:r>
              <a:rPr lang="tr-TR" sz="2500" b="1" dirty="0" smtClean="0"/>
              <a:t>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İnebolu </a:t>
            </a:r>
            <a:r>
              <a:rPr lang="tr-TR" sz="1600" dirty="0"/>
              <a:t>Asliye Hukuk Mahkemesince belirlenen bedeller </a:t>
            </a:r>
            <a:r>
              <a:rPr lang="tr-TR" sz="1600" b="1" dirty="0"/>
              <a:t>Ziraat Bankası </a:t>
            </a:r>
            <a:r>
              <a:rPr lang="tr-TR" sz="1600" b="1" dirty="0" smtClean="0"/>
              <a:t>Bozkurt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İnebolu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/>
              <a:t>Ziraat Bankası </a:t>
            </a:r>
            <a:r>
              <a:rPr lang="tr-TR" sz="1300" b="1" dirty="0" smtClean="0"/>
              <a:t>Bozkurt</a:t>
            </a:r>
            <a:r>
              <a:rPr lang="tr-TR" sz="1300" b="1" dirty="0" smtClean="0"/>
              <a:t>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615"/>
              </p:ext>
            </p:extLst>
          </p:nvPr>
        </p:nvGraphicFramePr>
        <p:xfrm>
          <a:off x="415192" y="5428426"/>
          <a:ext cx="4699000" cy="18002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395567311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5993034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8717281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336215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44824245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 KÖY KÖK - DARSU KÖK  ENERJİ NAKİL HATTI  TESİSİ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23833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3744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 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50654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198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3813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199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9,17,20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24549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202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35,39,40,41,50,51,53,54,55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49628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201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2,3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6944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1,2,3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05960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190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2,3,4,5,8,9,22,23,24,28,34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93089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0644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2,3,9,11,14</a:t>
                      </a:r>
                      <a:endParaRPr lang="tr-TR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2870507"/>
                  </a:ext>
                </a:extLst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9412" y="2002512"/>
            <a:ext cx="7195096" cy="209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021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1037521" y="615714"/>
            <a:ext cx="92113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KEŞLİK</a:t>
            </a:r>
            <a:r>
              <a:rPr lang="tr-TR" sz="2500" b="1" dirty="0" smtClean="0"/>
              <a:t> </a:t>
            </a:r>
            <a:r>
              <a:rPr lang="tr-TR" sz="2500" b="1" dirty="0" smtClean="0"/>
              <a:t>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İnebolu </a:t>
            </a:r>
            <a:r>
              <a:rPr lang="tr-TR" sz="1600" dirty="0"/>
              <a:t>Asliye Hukuk Mahkemesince belirlenen bedeller </a:t>
            </a:r>
            <a:r>
              <a:rPr lang="tr-TR" sz="1600" b="1" dirty="0"/>
              <a:t>Ziraat Bankası </a:t>
            </a:r>
            <a:r>
              <a:rPr lang="tr-TR" sz="1600" b="1" dirty="0" smtClean="0"/>
              <a:t>Bozkurt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İnebolu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/>
              <a:t>Ziraat Bankası </a:t>
            </a:r>
            <a:r>
              <a:rPr lang="tr-TR" sz="1300" b="1" dirty="0" smtClean="0"/>
              <a:t>Bozkurt</a:t>
            </a:r>
            <a:r>
              <a:rPr lang="tr-TR" sz="1300" b="1" dirty="0" smtClean="0"/>
              <a:t>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649103"/>
              </p:ext>
            </p:extLst>
          </p:nvPr>
        </p:nvGraphicFramePr>
        <p:xfrm>
          <a:off x="345839" y="5191601"/>
          <a:ext cx="4673600" cy="1981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9396139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945557756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2641103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85606290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428036684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 KÖY KÖK - DARSU KÖK  ENERJİ NAKİL HATTI  TESİSİ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584815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8316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 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13580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170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231919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103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116,120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4409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102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19000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135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36820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2,3,6,16,18,19,20,21,24,25,26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48313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147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3,4,5,7,13,17,18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84691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146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41582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151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13,14,15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810427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KEŞLİK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152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12</a:t>
                      </a:r>
                      <a:endParaRPr lang="tr-TR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6508557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2440" y="1934879"/>
            <a:ext cx="7233961" cy="239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01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1037521" y="615714"/>
            <a:ext cx="92113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KUTLUCA</a:t>
            </a:r>
            <a:r>
              <a:rPr lang="tr-TR" sz="2500" b="1" dirty="0" smtClean="0"/>
              <a:t> </a:t>
            </a:r>
            <a:r>
              <a:rPr lang="tr-TR" sz="2500" b="1" dirty="0" smtClean="0"/>
              <a:t>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İnebolu </a:t>
            </a:r>
            <a:r>
              <a:rPr lang="tr-TR" sz="1600" dirty="0"/>
              <a:t>Asliye Hukuk Mahkemesince belirlenen bedeller </a:t>
            </a:r>
            <a:r>
              <a:rPr lang="tr-TR" sz="1600" b="1" dirty="0"/>
              <a:t>Ziraat Bankası </a:t>
            </a:r>
            <a:r>
              <a:rPr lang="tr-TR" sz="1600" b="1" dirty="0" smtClean="0"/>
              <a:t>Bozkurt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İnebolu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/>
              <a:t>Ziraat Bankası </a:t>
            </a:r>
            <a:r>
              <a:rPr lang="tr-TR" sz="1300" b="1" dirty="0" smtClean="0"/>
              <a:t>Bozkurt</a:t>
            </a:r>
            <a:r>
              <a:rPr lang="tr-TR" sz="1300" b="1" dirty="0" smtClean="0"/>
              <a:t>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879"/>
              </p:ext>
            </p:extLst>
          </p:nvPr>
        </p:nvGraphicFramePr>
        <p:xfrm>
          <a:off x="155339" y="5372576"/>
          <a:ext cx="4864100" cy="1619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103969559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13474736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36949534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1571787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160771775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 KÖY KÖK - DARSU KÖK  ENERJİ NAKİL HATTI  TESİSİ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347791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226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 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070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KUTLUCA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176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04354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KUTLUCA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177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2,3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90908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KUTLUCA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213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50775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KUTLUCA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206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98968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KUTLUCA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201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60758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KUTLUCA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200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16841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KUTLUCA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198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1,2</a:t>
                      </a:r>
                      <a:endParaRPr lang="tr-TR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0154606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8731" y="2030414"/>
            <a:ext cx="7367283" cy="21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209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1037521" y="615714"/>
            <a:ext cx="92113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KOCAÇAM</a:t>
            </a:r>
            <a:r>
              <a:rPr lang="tr-TR" sz="2500" b="1" dirty="0" smtClean="0"/>
              <a:t> </a:t>
            </a:r>
            <a:r>
              <a:rPr lang="tr-TR" sz="2500" b="1" dirty="0" smtClean="0"/>
              <a:t>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İnebolu </a:t>
            </a:r>
            <a:r>
              <a:rPr lang="tr-TR" sz="1600" dirty="0"/>
              <a:t>Asliye Hukuk Mahkemesince belirlenen bedeller </a:t>
            </a:r>
            <a:r>
              <a:rPr lang="tr-TR" sz="1600" b="1" dirty="0"/>
              <a:t>Ziraat Bankası </a:t>
            </a:r>
            <a:r>
              <a:rPr lang="tr-TR" sz="1600" b="1" dirty="0" smtClean="0"/>
              <a:t>Bozkurt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İnebolu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/>
              <a:t>Ziraat Bankası </a:t>
            </a:r>
            <a:r>
              <a:rPr lang="tr-TR" sz="1300" b="1" dirty="0" smtClean="0"/>
              <a:t>Bozkurt</a:t>
            </a:r>
            <a:r>
              <a:rPr lang="tr-TR" sz="1300" b="1" dirty="0" smtClean="0"/>
              <a:t>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982883"/>
              </p:ext>
            </p:extLst>
          </p:nvPr>
        </p:nvGraphicFramePr>
        <p:xfrm>
          <a:off x="124105" y="4880340"/>
          <a:ext cx="4864100" cy="24288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778568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3223612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31212286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0806964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306609321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 KÖY KÖK - DARSU KÖK  ENERJİ NAKİL HATTI  TESİSİ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021831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8951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 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49776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182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3,4,5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07599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181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29,30,31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719918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183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12,13,14,15,21,22,23,61,62,67,68,69,70,71,73,74,75,97, 98,99,100,101,104,105,107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92660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184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1,3,4,5,6,7,8,9,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312448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204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836070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11,12,13,14,15,16,54,55,56,62,63,65,67,70,71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5778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127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2,3,4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91149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1,11,12,13,15,29,30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31977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KOCAÇAM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1,2,3,4,5,6</a:t>
                      </a:r>
                      <a:endParaRPr lang="tr-TR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2660595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6945" y="2114526"/>
            <a:ext cx="7371738" cy="197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2894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1037521" y="615714"/>
            <a:ext cx="92113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GÖRENTAŞ</a:t>
            </a:r>
            <a:r>
              <a:rPr lang="tr-TR" sz="2500" b="1" dirty="0" smtClean="0"/>
              <a:t> </a:t>
            </a:r>
            <a:r>
              <a:rPr lang="tr-TR" sz="2500" b="1" dirty="0" smtClean="0"/>
              <a:t>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İnebolu </a:t>
            </a:r>
            <a:r>
              <a:rPr lang="tr-TR" sz="1600" dirty="0"/>
              <a:t>Asliye Hukuk Mahkemesince belirlenen bedeller </a:t>
            </a:r>
            <a:r>
              <a:rPr lang="tr-TR" sz="1600" b="1" dirty="0"/>
              <a:t>Ziraat Bankası </a:t>
            </a:r>
            <a:r>
              <a:rPr lang="tr-TR" sz="1600" b="1" dirty="0" smtClean="0"/>
              <a:t>Bozkurt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İnebolu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/>
              <a:t>Ziraat Bankası </a:t>
            </a:r>
            <a:r>
              <a:rPr lang="tr-TR" sz="1300" b="1" dirty="0" smtClean="0"/>
              <a:t>Bozkurt</a:t>
            </a:r>
            <a:r>
              <a:rPr lang="tr-TR" sz="1300" b="1" dirty="0" smtClean="0"/>
              <a:t>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029311"/>
              </p:ext>
            </p:extLst>
          </p:nvPr>
        </p:nvGraphicFramePr>
        <p:xfrm>
          <a:off x="305858" y="5437951"/>
          <a:ext cx="4864100" cy="17811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175118679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398612745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43958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27097899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4149724399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 KÖY KÖK - DARSU KÖK  ENERJİ NAKİL HATTI  TESİSİ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558700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045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 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657657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GÖRENTAŞ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52,53,54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22374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GÖRENTAŞ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165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3,4,5,6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6078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GÖRENTAŞ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164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1,2,3,4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65616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GÖRENTAŞ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156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16,17,18,21,28,29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23054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GÖRENTAŞ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142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15,20,21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84731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GÖRENTAŞ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139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1,2,3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29110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GÖRENTAŞ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11,12,41,42,43,45,47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47504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GÖRENTAŞ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61,62,63,67,68,70,73</a:t>
                      </a:r>
                      <a:endParaRPr lang="tr-TR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424808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7"/>
          <a:srcRect b="14771"/>
          <a:stretch/>
        </p:blipFill>
        <p:spPr>
          <a:xfrm>
            <a:off x="1643444" y="2122619"/>
            <a:ext cx="7320373" cy="199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1274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1037521" y="615714"/>
            <a:ext cx="92113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GÜNVAKTİ</a:t>
            </a:r>
            <a:r>
              <a:rPr lang="tr-TR" sz="2500" b="1" dirty="0" smtClean="0"/>
              <a:t> </a:t>
            </a:r>
            <a:r>
              <a:rPr lang="tr-TR" sz="2500" b="1" dirty="0" smtClean="0"/>
              <a:t>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İnebolu </a:t>
            </a:r>
            <a:r>
              <a:rPr lang="tr-TR" sz="1600" dirty="0"/>
              <a:t>Asliye Hukuk Mahkemesince belirlenen bedeller </a:t>
            </a:r>
            <a:r>
              <a:rPr lang="tr-TR" sz="1600" b="1" dirty="0"/>
              <a:t>Ziraat Bankası </a:t>
            </a:r>
            <a:r>
              <a:rPr lang="tr-TR" sz="1600" b="1" dirty="0" smtClean="0"/>
              <a:t>Bozkurt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İnebolu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/>
              <a:t>Ziraat Bankası </a:t>
            </a:r>
            <a:r>
              <a:rPr lang="tr-TR" sz="1300" b="1" dirty="0" smtClean="0"/>
              <a:t>Bozkurt</a:t>
            </a:r>
            <a:r>
              <a:rPr lang="tr-TR" sz="1300" b="1" dirty="0" smtClean="0"/>
              <a:t>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06964"/>
              </p:ext>
            </p:extLst>
          </p:nvPr>
        </p:nvGraphicFramePr>
        <p:xfrm>
          <a:off x="305858" y="5437951"/>
          <a:ext cx="4864100" cy="17811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251111124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70841084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4199200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9272086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373932231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 KÖY KÖK - DARSU KÖK  ENERJİ NAKİL HATTI  TESİSİ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14517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1309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 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29484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GÜNVAKTİ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127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53307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GÜNVAKTİ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128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32336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GÜNVAKTİ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129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28444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GÜNVAKTİ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130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3,5,7,8,9,11,12,13,15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21299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GÜNVAKTİ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122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4,5,6,8,9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17870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GÜNVAKTİ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118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2,3,4,5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81835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GÜNVAKTİ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4,6,7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35057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GÜNVAKTİ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109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1,2,3,4,5,6,7,9</a:t>
                      </a:r>
                      <a:endParaRPr lang="tr-TR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3721247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8517" y="2052938"/>
            <a:ext cx="7214552" cy="190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8154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99" y="952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1037521" y="615714"/>
            <a:ext cx="92113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İNCEYAZI</a:t>
            </a:r>
            <a:r>
              <a:rPr lang="tr-TR" sz="2500" b="1" dirty="0" smtClean="0"/>
              <a:t> </a:t>
            </a:r>
            <a:r>
              <a:rPr lang="tr-TR" sz="2500" b="1" dirty="0" smtClean="0"/>
              <a:t>KÖYÜ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İnebolu </a:t>
            </a:r>
            <a:r>
              <a:rPr lang="tr-TR" sz="1600" dirty="0"/>
              <a:t>Asliye Hukuk Mahkemesince belirlenen bedeller </a:t>
            </a:r>
            <a:r>
              <a:rPr lang="tr-TR" sz="1600" b="1" dirty="0"/>
              <a:t>Ziraat Bankası </a:t>
            </a:r>
            <a:r>
              <a:rPr lang="tr-TR" sz="1600" b="1" dirty="0" smtClean="0"/>
              <a:t>Bozkurt </a:t>
            </a:r>
            <a:r>
              <a:rPr lang="tr-TR" sz="1600" b="1" dirty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8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İnebolu </a:t>
            </a:r>
            <a:r>
              <a:rPr lang="tr-TR" sz="1200" dirty="0"/>
              <a:t>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endParaRPr lang="tr-TR" sz="1300" dirty="0" smtClean="0"/>
          </a:p>
          <a:p>
            <a:r>
              <a:rPr lang="tr-TR" sz="1300" dirty="0" smtClean="0"/>
              <a:t>ile </a:t>
            </a:r>
            <a:r>
              <a:rPr lang="tr-TR" sz="1300" b="1" dirty="0"/>
              <a:t>Ziraat Bankası </a:t>
            </a:r>
            <a:r>
              <a:rPr lang="tr-TR" sz="1300" b="1" dirty="0" smtClean="0"/>
              <a:t>Bozkurt</a:t>
            </a:r>
            <a:r>
              <a:rPr lang="tr-TR" sz="1300" b="1" dirty="0" smtClean="0"/>
              <a:t> </a:t>
            </a:r>
            <a:r>
              <a:rPr lang="tr-TR" sz="1300" b="1" dirty="0"/>
              <a:t>Şubesine</a:t>
            </a:r>
            <a:r>
              <a:rPr lang="tr-TR" sz="1300" dirty="0"/>
              <a:t> başvuru 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18813"/>
              </p:ext>
            </p:extLst>
          </p:nvPr>
        </p:nvGraphicFramePr>
        <p:xfrm>
          <a:off x="305858" y="5469613"/>
          <a:ext cx="4864100" cy="11334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399464703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859497998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4475172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22220476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618547648"/>
                    </a:ext>
                  </a:extLst>
                </a:gridCol>
              </a:tblGrid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ULU KÖY KÖK - DARSU KÖK  ENERJİ NAKİL HATTI  TESİSİ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273056"/>
                  </a:ext>
                </a:extLst>
              </a:tr>
              <a:tr h="1619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49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İLÇESİ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KÖYÜ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ADA NO 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PARSEL NO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85862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İNCEYAZI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128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47888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İNCEYAZI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82219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İNCEYAZI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124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3,4,5,6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53664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KASTAMONU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BOZKURT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İNCEYAZI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115</a:t>
                      </a:r>
                      <a:endParaRPr lang="tr-TR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13,15,16,17,20,27</a:t>
                      </a:r>
                      <a:endParaRPr lang="tr-TR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4153882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5805" y="2081696"/>
            <a:ext cx="7265773" cy="212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515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ED4276BE5C4EB17F99FED12296D3" ma:contentTypeVersion="0" ma:contentTypeDescription="Create a new document." ma:contentTypeScope="" ma:versionID="047bdd16815c988a68fb1c376fb1e253">
  <xsd:schema xmlns:xsd="http://www.w3.org/2001/XMLSchema" xmlns:xs="http://www.w3.org/2001/XMLSchema" xmlns:p="http://schemas.microsoft.com/office/2006/metadata/properties" xmlns:ns2="2511cfec-de10-48da-88f6-657341a97d75" targetNamespace="http://schemas.microsoft.com/office/2006/metadata/properties" ma:root="true" ma:fieldsID="2070fac7e6d7d650d1bd69e755f82c2e" ns2:_="">
    <xsd:import namespace="2511cfec-de10-48da-88f6-657341a97d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cfec-de10-48da-88f6-657341a97d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511cfec-de10-48da-88f6-657341a97d75">3T7CWQE2WDWZ-11-28</_dlc_DocId>
    <_dlc_DocIdUrl xmlns="2511cfec-de10-48da-88f6-657341a97d75">
      <Url>https://www.baskentedas.com.tr/_layouts/15/DocIdRedir.aspx?ID=3T7CWQE2WDWZ-11-28</Url>
      <Description>3T7CWQE2WDWZ-11-28</Description>
    </_dlc_DocIdUrl>
  </documentManagement>
</p:properties>
</file>

<file path=customXml/itemProps1.xml><?xml version="1.0" encoding="utf-8"?>
<ds:datastoreItem xmlns:ds="http://schemas.openxmlformats.org/officeDocument/2006/customXml" ds:itemID="{D4081E3B-E48F-4BB0-9083-32352649B8BC}"/>
</file>

<file path=customXml/itemProps2.xml><?xml version="1.0" encoding="utf-8"?>
<ds:datastoreItem xmlns:ds="http://schemas.openxmlformats.org/officeDocument/2006/customXml" ds:itemID="{86B85C83-7C39-447E-9D6B-DD49FA381259}"/>
</file>

<file path=customXml/itemProps3.xml><?xml version="1.0" encoding="utf-8"?>
<ds:datastoreItem xmlns:ds="http://schemas.openxmlformats.org/officeDocument/2006/customXml" ds:itemID="{610EFE3B-9F56-4568-AD74-04139C148160}"/>
</file>

<file path=customXml/itemProps4.xml><?xml version="1.0" encoding="utf-8"?>
<ds:datastoreItem xmlns:ds="http://schemas.openxmlformats.org/officeDocument/2006/customXml" ds:itemID="{0298AB9B-4CF5-4A1B-9088-FF559526E082}"/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1024</Words>
  <Application>Microsoft Office PowerPoint</Application>
  <PresentationFormat>Özel</PresentationFormat>
  <Paragraphs>391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Kenan OZKAN</cp:lastModifiedBy>
  <cp:revision>70</cp:revision>
  <cp:lastPrinted>2019-05-27T08:17:22Z</cp:lastPrinted>
  <dcterms:modified xsi:type="dcterms:W3CDTF">2020-06-26T12:47:48Z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0x010100284CED4276BE5C4EB17F99FED12296D3</vt:lpwstr>
  </property>
  <property fmtid="{D5CDD505-2E9C-101B-9397-08002B2CF9AE}" pid="9" name="_dlc_DocIdItemGuid">
    <vt:lpwstr>7a11b53b-7236-485a-ae78-00cb5178f563</vt:lpwstr>
  </property>
</Properties>
</file>