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0680700" cy="7556500"/>
  <p:notesSz cx="6799263" cy="98758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781050" y="739775"/>
            <a:ext cx="5237163" cy="3705225"/>
          </a:xfrm>
          <a:prstGeom prst="rect">
            <a:avLst/>
          </a:prstGeom>
        </p:spPr>
        <p:txBody>
          <a:bodyPr lIns="90609" tIns="45304" rIns="90609" bIns="45304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06570" y="4691024"/>
            <a:ext cx="4986126" cy="4444127"/>
          </a:xfrm>
          <a:prstGeom prst="rect">
            <a:avLst/>
          </a:prstGeom>
        </p:spPr>
        <p:txBody>
          <a:bodyPr lIns="90609" tIns="45304" rIns="90609" bIns="45304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781050" y="739775"/>
            <a:ext cx="5237163" cy="370522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781050" y="739775"/>
            <a:ext cx="5237163" cy="370522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321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781050" y="739775"/>
            <a:ext cx="5237163" cy="370522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Metni"/>
          <p:cNvSpPr txBox="1">
            <a:spLocks noGrp="1"/>
          </p:cNvSpPr>
          <p:nvPr>
            <p:ph type="title"/>
          </p:nvPr>
        </p:nvSpPr>
        <p:spPr>
          <a:xfrm>
            <a:off x="1710838" y="2197728"/>
            <a:ext cx="7250268" cy="2622531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31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0838" y="4845068"/>
            <a:ext cx="7250268" cy="137912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640080">
              <a:buSzTx/>
              <a:buFontTx/>
              <a:buNone/>
              <a:defRPr sz="2400"/>
            </a:lvl2pPr>
            <a:lvl3pPr marL="0" indent="1280160">
              <a:buSzTx/>
              <a:buFontTx/>
              <a:buNone/>
              <a:defRPr sz="2400"/>
            </a:lvl3pPr>
            <a:lvl4pPr marL="0" indent="1920239">
              <a:buSzTx/>
              <a:buFontTx/>
              <a:buNone/>
              <a:defRPr sz="2400"/>
            </a:lvl4pPr>
            <a:lvl5pPr marL="0" indent="2560320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2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5216" y="2304262"/>
            <a:ext cx="3572596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08347" y="1631823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KADIKÖY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Karabük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Vakıflar Bankası Karabük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Karabük Adliyesi 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Vakıflar Bankası Karabük Şubesine</a:t>
            </a:r>
            <a:r>
              <a:rPr lang="tr-TR" sz="1300" dirty="0" smtClean="0"/>
              <a:t> </a:t>
            </a:r>
            <a:r>
              <a:rPr lang="tr-TR" sz="1300" dirty="0"/>
              <a:t>başvuru </a:t>
            </a:r>
            <a:r>
              <a:rPr lang="tr-TR" sz="1300" dirty="0" smtClean="0"/>
              <a:t>yapılması 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263904"/>
              </p:ext>
            </p:extLst>
          </p:nvPr>
        </p:nvGraphicFramePr>
        <p:xfrm>
          <a:off x="415192" y="5443250"/>
          <a:ext cx="4635500" cy="647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88392">
                  <a:extLst>
                    <a:ext uri="{9D8B030D-6E8A-4147-A177-3AD203B41FA5}">
                      <a16:colId xmlns:a16="http://schemas.microsoft.com/office/drawing/2014/main" val="2595890695"/>
                    </a:ext>
                  </a:extLst>
                </a:gridCol>
                <a:gridCol w="599664">
                  <a:extLst>
                    <a:ext uri="{9D8B030D-6E8A-4147-A177-3AD203B41FA5}">
                      <a16:colId xmlns:a16="http://schemas.microsoft.com/office/drawing/2014/main" val="3830170602"/>
                    </a:ext>
                  </a:extLst>
                </a:gridCol>
                <a:gridCol w="761478">
                  <a:extLst>
                    <a:ext uri="{9D8B030D-6E8A-4147-A177-3AD203B41FA5}">
                      <a16:colId xmlns:a16="http://schemas.microsoft.com/office/drawing/2014/main" val="963220563"/>
                    </a:ext>
                  </a:extLst>
                </a:gridCol>
                <a:gridCol w="710713">
                  <a:extLst>
                    <a:ext uri="{9D8B030D-6E8A-4147-A177-3AD203B41FA5}">
                      <a16:colId xmlns:a16="http://schemas.microsoft.com/office/drawing/2014/main" val="139240957"/>
                    </a:ext>
                  </a:extLst>
                </a:gridCol>
                <a:gridCol w="1675253">
                  <a:extLst>
                    <a:ext uri="{9D8B030D-6E8A-4147-A177-3AD203B41FA5}">
                      <a16:colId xmlns:a16="http://schemas.microsoft.com/office/drawing/2014/main" val="3191076770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 OSB TM - KAHYALAR KÖK ENERJİ NAKİL HATTI TESİSİ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482789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5307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98496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KADIKÖY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101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14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2654085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82" y="1953083"/>
            <a:ext cx="3850783" cy="234162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97641" y="2086939"/>
            <a:ext cx="340544" cy="62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08347" y="1631823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KAHYALAR </a:t>
            </a:r>
            <a:r>
              <a:rPr lang="tr-TR" sz="2500" b="1" dirty="0" smtClean="0"/>
              <a:t> 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Karabük 1. Asliye Hukuk Mahkemesince belirlenen bedeller </a:t>
            </a:r>
            <a:r>
              <a:rPr lang="tr-TR" sz="1600" b="1" dirty="0"/>
              <a:t>Vakıflar Bankası Karabük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Karabük Adliyesi 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Vakıflar Bankası Karabük Şubesine</a:t>
            </a:r>
            <a:r>
              <a:rPr lang="tr-TR" sz="1300" dirty="0" smtClean="0"/>
              <a:t> </a:t>
            </a:r>
            <a:r>
              <a:rPr lang="tr-TR" sz="1300" dirty="0"/>
              <a:t>başvuru </a:t>
            </a:r>
            <a:r>
              <a:rPr lang="tr-TR" sz="1300" dirty="0" smtClean="0"/>
              <a:t>yapılması 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416732"/>
              </p:ext>
            </p:extLst>
          </p:nvPr>
        </p:nvGraphicFramePr>
        <p:xfrm>
          <a:off x="383939" y="5428065"/>
          <a:ext cx="4635500" cy="647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88392">
                  <a:extLst>
                    <a:ext uri="{9D8B030D-6E8A-4147-A177-3AD203B41FA5}">
                      <a16:colId xmlns:a16="http://schemas.microsoft.com/office/drawing/2014/main" val="542395801"/>
                    </a:ext>
                  </a:extLst>
                </a:gridCol>
                <a:gridCol w="599664">
                  <a:extLst>
                    <a:ext uri="{9D8B030D-6E8A-4147-A177-3AD203B41FA5}">
                      <a16:colId xmlns:a16="http://schemas.microsoft.com/office/drawing/2014/main" val="1922397960"/>
                    </a:ext>
                  </a:extLst>
                </a:gridCol>
                <a:gridCol w="761478">
                  <a:extLst>
                    <a:ext uri="{9D8B030D-6E8A-4147-A177-3AD203B41FA5}">
                      <a16:colId xmlns:a16="http://schemas.microsoft.com/office/drawing/2014/main" val="1468074556"/>
                    </a:ext>
                  </a:extLst>
                </a:gridCol>
                <a:gridCol w="710713">
                  <a:extLst>
                    <a:ext uri="{9D8B030D-6E8A-4147-A177-3AD203B41FA5}">
                      <a16:colId xmlns:a16="http://schemas.microsoft.com/office/drawing/2014/main" val="218206941"/>
                    </a:ext>
                  </a:extLst>
                </a:gridCol>
                <a:gridCol w="1675253">
                  <a:extLst>
                    <a:ext uri="{9D8B030D-6E8A-4147-A177-3AD203B41FA5}">
                      <a16:colId xmlns:a16="http://schemas.microsoft.com/office/drawing/2014/main" val="1052193379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 OSB TM - KAHYALAR KÖK ENERJİ NAKİL HATTI TESİSİ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96429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75843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987616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KAHYALAR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103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20, 22, 23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8586065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7530" y="1928369"/>
            <a:ext cx="2890483" cy="247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8401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08347" y="1631823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KALE 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Karabük 1. Asliye Hukuk Mahkemesince belirlenen bedeller </a:t>
            </a:r>
            <a:r>
              <a:rPr lang="tr-TR" sz="1600" b="1" dirty="0"/>
              <a:t>Vakıflar Bankası Karabük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55111" y="5183179"/>
            <a:ext cx="5009915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Karabük Adliyesi 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Vakıflar Bankası Karabük Şubesine</a:t>
            </a:r>
            <a:r>
              <a:rPr lang="tr-TR" sz="1300" dirty="0" smtClean="0"/>
              <a:t> </a:t>
            </a:r>
            <a:r>
              <a:rPr lang="tr-TR" sz="1300" dirty="0"/>
              <a:t>başvuru </a:t>
            </a:r>
            <a:r>
              <a:rPr lang="tr-TR" sz="1300" dirty="0" smtClean="0"/>
              <a:t>yapılması 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876305"/>
              </p:ext>
            </p:extLst>
          </p:nvPr>
        </p:nvGraphicFramePr>
        <p:xfrm>
          <a:off x="305858" y="4876513"/>
          <a:ext cx="4635500" cy="229812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88392">
                  <a:extLst>
                    <a:ext uri="{9D8B030D-6E8A-4147-A177-3AD203B41FA5}">
                      <a16:colId xmlns:a16="http://schemas.microsoft.com/office/drawing/2014/main" val="2119358743"/>
                    </a:ext>
                  </a:extLst>
                </a:gridCol>
                <a:gridCol w="599664">
                  <a:extLst>
                    <a:ext uri="{9D8B030D-6E8A-4147-A177-3AD203B41FA5}">
                      <a16:colId xmlns:a16="http://schemas.microsoft.com/office/drawing/2014/main" val="1853803536"/>
                    </a:ext>
                  </a:extLst>
                </a:gridCol>
                <a:gridCol w="761478">
                  <a:extLst>
                    <a:ext uri="{9D8B030D-6E8A-4147-A177-3AD203B41FA5}">
                      <a16:colId xmlns:a16="http://schemas.microsoft.com/office/drawing/2014/main" val="3479354925"/>
                    </a:ext>
                  </a:extLst>
                </a:gridCol>
                <a:gridCol w="710713">
                  <a:extLst>
                    <a:ext uri="{9D8B030D-6E8A-4147-A177-3AD203B41FA5}">
                      <a16:colId xmlns:a16="http://schemas.microsoft.com/office/drawing/2014/main" val="957509560"/>
                    </a:ext>
                  </a:extLst>
                </a:gridCol>
                <a:gridCol w="1675253">
                  <a:extLst>
                    <a:ext uri="{9D8B030D-6E8A-4147-A177-3AD203B41FA5}">
                      <a16:colId xmlns:a16="http://schemas.microsoft.com/office/drawing/2014/main" val="3903442916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 OSB TM - KAHYALAR KÖK ENERJİ NAKİL HATTI TESİSİ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01724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9995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16549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1, 2, 3, 24, 27, 28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6176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1, 4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683678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13, 14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85562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7, 8, 9, 10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9128626"/>
                  </a:ext>
                </a:extLst>
              </a:tr>
              <a:tr h="1931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42</a:t>
                      </a:r>
                      <a:r>
                        <a:rPr lang="tr-TR" sz="1000" u="none" strike="noStrike" dirty="0">
                          <a:effectLst/>
                        </a:rPr>
                        <a:t>, 57, 58, 59, 60, 61, 62, 63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9829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180506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5, 30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94867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189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1, 7, 8, 9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09580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4, 5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82335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06428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KARABÜK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MERKEZ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KALE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190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38, 49, 52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1692459"/>
                  </a:ext>
                </a:extLst>
              </a:tr>
            </a:tbl>
          </a:graphicData>
        </a:graphic>
      </p:graphicFrame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7"/>
          <a:srcRect r="9025"/>
          <a:stretch/>
        </p:blipFill>
        <p:spPr>
          <a:xfrm>
            <a:off x="1627388" y="2381829"/>
            <a:ext cx="7081682" cy="16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61374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3T7CWQE2WDWZ-11-29</_dlc_DocId>
    <_dlc_DocIdUrl xmlns="2511cfec-de10-48da-88f6-657341a97d75">
      <Url>https://www.baskentedas.com.tr/_layouts/15/DocIdRedir.aspx?ID=3T7CWQE2WDWZ-11-29</Url>
      <Description>3T7CWQE2WDWZ-11-29</Description>
    </_dlc_DocIdUrl>
  </documentManagement>
</p:properties>
</file>

<file path=customXml/itemProps1.xml><?xml version="1.0" encoding="utf-8"?>
<ds:datastoreItem xmlns:ds="http://schemas.openxmlformats.org/officeDocument/2006/customXml" ds:itemID="{F8C81FA0-A3EF-4685-9B64-3B89A5E23F80}"/>
</file>

<file path=customXml/itemProps2.xml><?xml version="1.0" encoding="utf-8"?>
<ds:datastoreItem xmlns:ds="http://schemas.openxmlformats.org/officeDocument/2006/customXml" ds:itemID="{A7FA07D0-F2F3-4C00-9C1A-A8090C88F971}"/>
</file>

<file path=customXml/itemProps3.xml><?xml version="1.0" encoding="utf-8"?>
<ds:datastoreItem xmlns:ds="http://schemas.openxmlformats.org/officeDocument/2006/customXml" ds:itemID="{EC79D47B-66B2-4FF7-B9B2-E7532807BA18}"/>
</file>

<file path=customXml/itemProps4.xml><?xml version="1.0" encoding="utf-8"?>
<ds:datastoreItem xmlns:ds="http://schemas.openxmlformats.org/officeDocument/2006/customXml" ds:itemID="{B471FB81-3A13-4EE4-8D5D-F3D09BA5266C}"/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453</Words>
  <Application>Microsoft Office PowerPoint</Application>
  <PresentationFormat>Özel</PresentationFormat>
  <Paragraphs>119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Kenan OZKAN</cp:lastModifiedBy>
  <cp:revision>84</cp:revision>
  <cp:lastPrinted>2020-04-01T10:19:23Z</cp:lastPrinted>
  <dcterms:modified xsi:type="dcterms:W3CDTF">2020-06-25T09:52:31Z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749755c2-9387-43d1-8ff0-d721516d703a</vt:lpwstr>
  </property>
</Properties>
</file>