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2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customXml/itemProps3.xml" ContentType="application/vnd.openxmlformats-officedocument.customXml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4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61" r:id="rId2"/>
    <p:sldId id="265" r:id="rId3"/>
    <p:sldId id="266" r:id="rId4"/>
    <p:sldId id="267" r:id="rId5"/>
    <p:sldId id="268" r:id="rId6"/>
    <p:sldId id="269" r:id="rId7"/>
    <p:sldId id="270" r:id="rId8"/>
    <p:sldId id="271" r:id="rId9"/>
    <p:sldId id="272" r:id="rId10"/>
    <p:sldId id="273" r:id="rId11"/>
    <p:sldId id="274" r:id="rId12"/>
  </p:sldIdLst>
  <p:sldSz cx="10680700" cy="7556500"/>
  <p:notesSz cx="10234613" cy="1466215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1pPr>
    <a:lvl2pPr marL="0" marR="0" indent="457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2pPr>
    <a:lvl3pPr marL="0" marR="0" indent="914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3pPr>
    <a:lvl4pPr marL="0" marR="0" indent="1371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4pPr>
    <a:lvl5pPr marL="0" marR="0" indent="18288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5pPr>
    <a:lvl6pPr marL="0" marR="0" indent="22860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6pPr>
    <a:lvl7pPr marL="0" marR="0" indent="27432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7pPr>
    <a:lvl8pPr marL="0" marR="0" indent="32004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8pPr>
    <a:lvl9pPr marL="0" marR="0" indent="3657600" algn="l" defTabSz="359833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4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j-lt"/>
        <a:ea typeface="+mj-ea"/>
        <a:cs typeface="+mj-cs"/>
        <a:sym typeface="Calibri"/>
      </a:defRPr>
    </a:lvl9pPr>
  </p:defaultTextStyle>
  <p:extLst>
    <p:ext uri="{EFAFB233-063F-42B5-8137-9DF3F51BA10A}">
      <p15:sldGuideLst xmlns:p15="http://schemas.microsoft.com/office/powerpoint/2012/main">
        <p15:guide id="1" orient="horz" pos="2380">
          <p15:clr>
            <a:srgbClr val="A4A3A4"/>
          </p15:clr>
        </p15:guide>
        <p15:guide id="2" pos="3364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0DEEF"/>
          </a:solidFill>
        </a:fill>
      </a:tcStyle>
    </a:wholeTbl>
    <a:band2H>
      <a:tcTxStyle/>
      <a:tcStyle>
        <a:tcBdr/>
        <a:fill>
          <a:solidFill>
            <a:srgbClr val="E9EFF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E0E0E0"/>
          </a:solidFill>
        </a:fill>
      </a:tcStyle>
    </a:wholeTbl>
    <a:band2H>
      <a:tcTxStyle/>
      <a:tcStyle>
        <a:tcBdr/>
        <a:fill>
          <a:solidFill>
            <a:srgbClr val="F0F0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4E2CE"/>
          </a:solidFill>
        </a:fill>
      </a:tcStyle>
    </a:wholeTbl>
    <a:band2H>
      <a:tcTxStyle/>
      <a:tcStyle>
        <a:tcBdr/>
        <a:fill>
          <a:solidFill>
            <a:srgbClr val="EBF1E8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noFill/>
              <a:miter lim="400000"/>
            </a:ln>
          </a:top>
          <a:bottom>
            <a:ln w="3175" cap="flat">
              <a:noFill/>
              <a:miter lim="400000"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noFill/>
              <a:miter lim="400000"/>
            </a:ln>
          </a:left>
          <a:right>
            <a:ln w="3175" cap="flat">
              <a:noFill/>
              <a:miter lim="400000"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noFill/>
              <a:miter lim="400000"/>
            </a:ln>
          </a:insideH>
          <a:insideV>
            <a:ln w="3175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175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3175" cap="flat">
              <a:solidFill>
                <a:srgbClr val="FFFFFF"/>
              </a:solidFill>
              <a:prstDash val="solid"/>
              <a:round/>
            </a:ln>
          </a:left>
          <a:right>
            <a:ln w="3175" cap="flat">
              <a:solidFill>
                <a:srgbClr val="FFFFFF"/>
              </a:solidFill>
              <a:prstDash val="solid"/>
              <a:round/>
            </a:ln>
          </a:right>
          <a:top>
            <a:ln w="3175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3175" cap="flat">
              <a:solidFill>
                <a:srgbClr val="FFFFFF"/>
              </a:solidFill>
              <a:prstDash val="solid"/>
              <a:round/>
            </a:ln>
          </a:insideH>
          <a:insideV>
            <a:ln w="3175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3175" cap="flat">
              <a:solidFill>
                <a:srgbClr val="000000"/>
              </a:solidFill>
              <a:prstDash val="solid"/>
              <a:round/>
            </a:ln>
          </a:left>
          <a:right>
            <a:ln w="3175" cap="flat">
              <a:solidFill>
                <a:srgbClr val="000000"/>
              </a:solidFill>
              <a:prstDash val="solid"/>
              <a:round/>
            </a:ln>
          </a:right>
          <a:top>
            <a:ln w="3175" cap="flat">
              <a:solidFill>
                <a:srgbClr val="000000"/>
              </a:solidFill>
              <a:prstDash val="solid"/>
              <a:round/>
            </a:ln>
          </a:top>
          <a:bottom>
            <a:ln w="3175" cap="flat">
              <a:solidFill>
                <a:srgbClr val="000000"/>
              </a:solidFill>
              <a:prstDash val="solid"/>
              <a:round/>
            </a:ln>
          </a:bottom>
          <a:insideH>
            <a:ln w="3175" cap="flat">
              <a:solidFill>
                <a:srgbClr val="000000"/>
              </a:solidFill>
              <a:prstDash val="solid"/>
              <a:round/>
            </a:ln>
          </a:insideH>
          <a:insideV>
            <a:ln w="3175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til Yok, Tablo Kılavuzu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77" d="100"/>
          <a:sy n="77" d="100"/>
        </p:scale>
        <p:origin x="1248" y="62"/>
      </p:cViewPr>
      <p:guideLst>
        <p:guide orient="horz" pos="2380"/>
        <p:guide pos="3364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customXml" Target="../customXml/item1.xml"/><Relationship Id="rId3" Type="http://schemas.openxmlformats.org/officeDocument/2006/relationships/slide" Target="slides/slide2.xml"/><Relationship Id="rId21" Type="http://schemas.openxmlformats.org/officeDocument/2006/relationships/customXml" Target="../customXml/item4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20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2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Shape 110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  <p:sp>
        <p:nvSpPr>
          <p:cNvPr id="111" name="Shape 111"/>
          <p:cNvSpPr>
            <a:spLocks noGrp="1"/>
          </p:cNvSpPr>
          <p:nvPr>
            <p:ph type="body" sz="quarter" idx="1"/>
          </p:nvPr>
        </p:nvSpPr>
        <p:spPr>
          <a:xfrm>
            <a:off x="1364618" y="6964522"/>
            <a:ext cx="7505382" cy="6597968"/>
          </a:xfrm>
          <a:prstGeom prst="rect">
            <a:avLst/>
          </a:prstGeom>
        </p:spPr>
        <p:txBody>
          <a:bodyPr lIns="135906" tIns="67953" rIns="135906" bIns="67953"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3781900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846327" latinLnBrk="0">
      <a:defRPr sz="1100">
        <a:latin typeface="+mj-lt"/>
        <a:ea typeface="+mj-ea"/>
        <a:cs typeface="+mj-cs"/>
        <a:sym typeface="Calibri"/>
      </a:defRPr>
    </a:lvl1pPr>
    <a:lvl2pPr indent="228600" defTabSz="846327" latinLnBrk="0">
      <a:defRPr sz="1100">
        <a:latin typeface="+mj-lt"/>
        <a:ea typeface="+mj-ea"/>
        <a:cs typeface="+mj-cs"/>
        <a:sym typeface="Calibri"/>
      </a:defRPr>
    </a:lvl2pPr>
    <a:lvl3pPr indent="457200" defTabSz="846327" latinLnBrk="0">
      <a:defRPr sz="1100">
        <a:latin typeface="+mj-lt"/>
        <a:ea typeface="+mj-ea"/>
        <a:cs typeface="+mj-cs"/>
        <a:sym typeface="Calibri"/>
      </a:defRPr>
    </a:lvl3pPr>
    <a:lvl4pPr indent="685800" defTabSz="846327" latinLnBrk="0">
      <a:defRPr sz="1100">
        <a:latin typeface="+mj-lt"/>
        <a:ea typeface="+mj-ea"/>
        <a:cs typeface="+mj-cs"/>
        <a:sym typeface="Calibri"/>
      </a:defRPr>
    </a:lvl4pPr>
    <a:lvl5pPr indent="914400" defTabSz="846327" latinLnBrk="0">
      <a:defRPr sz="1100">
        <a:latin typeface="+mj-lt"/>
        <a:ea typeface="+mj-ea"/>
        <a:cs typeface="+mj-cs"/>
        <a:sym typeface="Calibri"/>
      </a:defRPr>
    </a:lvl5pPr>
    <a:lvl6pPr indent="1143000" defTabSz="846327" latinLnBrk="0">
      <a:defRPr sz="1100">
        <a:latin typeface="+mj-lt"/>
        <a:ea typeface="+mj-ea"/>
        <a:cs typeface="+mj-cs"/>
        <a:sym typeface="Calibri"/>
      </a:defRPr>
    </a:lvl6pPr>
    <a:lvl7pPr indent="1371600" defTabSz="846327" latinLnBrk="0">
      <a:defRPr sz="1100">
        <a:latin typeface="+mj-lt"/>
        <a:ea typeface="+mj-ea"/>
        <a:cs typeface="+mj-cs"/>
        <a:sym typeface="Calibri"/>
      </a:defRPr>
    </a:lvl7pPr>
    <a:lvl8pPr indent="1600200" defTabSz="846327" latinLnBrk="0">
      <a:defRPr sz="1100">
        <a:latin typeface="+mj-lt"/>
        <a:ea typeface="+mj-ea"/>
        <a:cs typeface="+mj-cs"/>
        <a:sym typeface="Calibri"/>
      </a:defRPr>
    </a:lvl8pPr>
    <a:lvl9pPr indent="1828800" defTabSz="846327" latinLnBrk="0">
      <a:defRPr sz="1100">
        <a:latin typeface="+mj-lt"/>
        <a:ea typeface="+mj-ea"/>
        <a:cs typeface="+mj-cs"/>
        <a:sym typeface="Calibri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Görüntüsü Yer Tutucusu 1"/>
          <p:cNvSpPr>
            <a:spLocks noGrp="1" noRot="1" noChangeAspect="1"/>
          </p:cNvSpPr>
          <p:nvPr>
            <p:ph type="sldImg"/>
          </p:nvPr>
        </p:nvSpPr>
        <p:spPr>
          <a:xfrm>
            <a:off x="1231900" y="1100138"/>
            <a:ext cx="7770813" cy="5497512"/>
          </a:xfrm>
        </p:spPr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01802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Başlık Metni"/>
          <p:cNvSpPr txBox="1">
            <a:spLocks noGrp="1"/>
          </p:cNvSpPr>
          <p:nvPr>
            <p:ph type="title"/>
          </p:nvPr>
        </p:nvSpPr>
        <p:spPr>
          <a:xfrm>
            <a:off x="1767754" y="1657751"/>
            <a:ext cx="7145192" cy="2194929"/>
          </a:xfrm>
          <a:prstGeom prst="rect">
            <a:avLst/>
          </a:prstGeom>
        </p:spPr>
        <p:txBody>
          <a:bodyPr anchor="b"/>
          <a:lstStyle>
            <a:lvl1pPr algn="ctr"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13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2188060" y="3937324"/>
            <a:ext cx="6304580" cy="1522148"/>
          </a:xfrm>
          <a:prstGeom prst="rect">
            <a:avLst/>
          </a:prstGeom>
        </p:spPr>
        <p:txBody>
          <a:bodyPr/>
          <a:lstStyle>
            <a:lvl1pPr marL="0" indent="0" algn="ctr">
              <a:buSzTx/>
              <a:buFontTx/>
              <a:buNone/>
              <a:defRPr sz="2400"/>
            </a:lvl1pPr>
            <a:lvl2pPr marL="0" indent="640080" algn="ctr">
              <a:buSzTx/>
              <a:buFontTx/>
              <a:buNone/>
              <a:defRPr sz="2400"/>
            </a:lvl2pPr>
            <a:lvl3pPr marL="0" indent="1280160" algn="ctr">
              <a:buSzTx/>
              <a:buFontTx/>
              <a:buNone/>
              <a:defRPr sz="2400"/>
            </a:lvl3pPr>
            <a:lvl4pPr marL="0" indent="1920239" algn="ctr">
              <a:buSzTx/>
              <a:buFontTx/>
              <a:buNone/>
              <a:defRPr sz="2400"/>
            </a:lvl4pPr>
            <a:lvl5pPr marL="0" indent="2560320" algn="ctr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Başlık Metni"/>
          <p:cNvSpPr txBox="1">
            <a:spLocks noGrp="1"/>
          </p:cNvSpPr>
          <p:nvPr>
            <p:ph type="title"/>
          </p:nvPr>
        </p:nvSpPr>
        <p:spPr>
          <a:xfrm>
            <a:off x="7152917" y="961620"/>
            <a:ext cx="1812568" cy="5342841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103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7" y="961620"/>
            <a:ext cx="5332625" cy="5342841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104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Başlık Metni"/>
          <p:cNvSpPr txBox="1">
            <a:spLocks noGrp="1"/>
          </p:cNvSpPr>
          <p:nvPr>
            <p:ph type="title"/>
          </p:nvPr>
        </p:nvSpPr>
        <p:spPr>
          <a:xfrm>
            <a:off x="1710838" y="2197728"/>
            <a:ext cx="7250268" cy="2622531"/>
          </a:xfrm>
          <a:prstGeom prst="rect">
            <a:avLst/>
          </a:prstGeom>
        </p:spPr>
        <p:txBody>
          <a:bodyPr anchor="b"/>
          <a:lstStyle>
            <a:lvl1pPr>
              <a:defRPr sz="6600"/>
            </a:lvl1pPr>
          </a:lstStyle>
          <a:p>
            <a:r>
              <a:t>Başlık Metni</a:t>
            </a:r>
          </a:p>
        </p:txBody>
      </p:sp>
      <p:sp>
        <p:nvSpPr>
          <p:cNvPr id="31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0838" y="4845068"/>
            <a:ext cx="7250268" cy="1379127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2400"/>
            </a:lvl1pPr>
            <a:lvl2pPr marL="0" indent="640080">
              <a:buSzTx/>
              <a:buFontTx/>
              <a:buNone/>
              <a:defRPr sz="2400"/>
            </a:lvl2pPr>
            <a:lvl3pPr marL="0" indent="1280160">
              <a:buSzTx/>
              <a:buFontTx/>
              <a:buNone/>
              <a:defRPr sz="2400"/>
            </a:lvl3pPr>
            <a:lvl4pPr marL="0" indent="1920239">
              <a:buSzTx/>
              <a:buFontTx/>
              <a:buNone/>
              <a:defRPr sz="2400"/>
            </a:lvl4pPr>
            <a:lvl5pPr marL="0" indent="2560320">
              <a:buSzTx/>
              <a:buFontTx/>
              <a:buNone/>
              <a:defRPr sz="2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32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0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5216" y="2304262"/>
            <a:ext cx="3572596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4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Başlık Metni"/>
          <p:cNvSpPr txBox="1">
            <a:spLocks noGrp="1"/>
          </p:cNvSpPr>
          <p:nvPr>
            <p:ph type="title"/>
          </p:nvPr>
        </p:nvSpPr>
        <p:spPr>
          <a:xfrm>
            <a:off x="1716311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49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171458"/>
            <a:ext cx="3556178" cy="757425"/>
          </a:xfrm>
          <a:prstGeom prst="rect">
            <a:avLst/>
          </a:prstGeom>
        </p:spPr>
        <p:txBody>
          <a:bodyPr anchor="b"/>
          <a:lstStyle>
            <a:lvl1pPr marL="0" indent="0">
              <a:buSzTx/>
              <a:buFontTx/>
              <a:buNone/>
              <a:defRPr sz="2400" b="1"/>
            </a:lvl1pPr>
            <a:lvl2pPr marL="0" indent="640080">
              <a:buSzTx/>
              <a:buFontTx/>
              <a:buNone/>
              <a:defRPr sz="2400" b="1"/>
            </a:lvl2pPr>
            <a:lvl3pPr marL="0" indent="1280160">
              <a:buSzTx/>
              <a:buFontTx/>
              <a:buNone/>
              <a:defRPr sz="2400" b="1"/>
            </a:lvl3pPr>
            <a:lvl4pPr marL="0" indent="1920239">
              <a:buSzTx/>
              <a:buFontTx/>
              <a:buNone/>
              <a:defRPr sz="2400" b="1"/>
            </a:lvl4pPr>
            <a:lvl5pPr marL="0" indent="2560320">
              <a:buSzTx/>
              <a:buFontTx/>
              <a:buNone/>
              <a:defRPr sz="2400" b="1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0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392888" y="2171458"/>
            <a:ext cx="3573691" cy="757425"/>
          </a:xfrm>
          <a:prstGeom prst="rect">
            <a:avLst/>
          </a:prstGeom>
          <a:ln w="12700"/>
        </p:spPr>
        <p:txBody>
          <a:bodyPr anchor="b"/>
          <a:lstStyle/>
          <a:p>
            <a:pPr marL="0" indent="0">
              <a:buSzTx/>
              <a:buFontTx/>
              <a:buNone/>
              <a:defRPr sz="2400" b="1"/>
            </a:pPr>
            <a:endParaRPr/>
          </a:p>
        </p:txBody>
      </p:sp>
      <p:sp>
        <p:nvSpPr>
          <p:cNvPr id="51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59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7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</p:spPr>
        <p:txBody>
          <a:bodyPr/>
          <a:lstStyle>
            <a:lvl1pPr marL="247303" indent="-247303">
              <a:defRPr sz="3400"/>
            </a:lvl1pPr>
            <a:lvl2pPr marL="919089" indent="-279009">
              <a:defRPr sz="3400"/>
            </a:lvl2pPr>
            <a:lvl3pPr marL="1609898" indent="-329738">
              <a:defRPr sz="3400"/>
            </a:lvl3pPr>
            <a:lvl4pPr marL="2308859" indent="-388619">
              <a:defRPr sz="3400"/>
            </a:lvl4pPr>
            <a:lvl5pPr marL="2948939" indent="-388619">
              <a:defRPr sz="34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75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1716311" y="2517334"/>
            <a:ext cx="2711189" cy="3504005"/>
          </a:xfrm>
          <a:prstGeom prst="rect">
            <a:avLst/>
          </a:prstGeom>
          <a:ln w="12700"/>
        </p:spPr>
        <p:txBody>
          <a:bodyPr/>
          <a:lstStyle/>
          <a:p>
            <a:pPr marL="0" indent="0">
              <a:buSzTx/>
              <a:buFontTx/>
              <a:buNone/>
              <a:defRPr sz="1600"/>
            </a:pPr>
            <a:endParaRPr/>
          </a:p>
        </p:txBody>
      </p:sp>
      <p:sp>
        <p:nvSpPr>
          <p:cNvPr id="7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Başlık Metni"/>
          <p:cNvSpPr txBox="1">
            <a:spLocks noGrp="1"/>
          </p:cNvSpPr>
          <p:nvPr>
            <p:ph type="title"/>
          </p:nvPr>
        </p:nvSpPr>
        <p:spPr>
          <a:xfrm>
            <a:off x="1716312" y="1046265"/>
            <a:ext cx="2711189" cy="1471070"/>
          </a:xfrm>
          <a:prstGeom prst="rect">
            <a:avLst/>
          </a:prstGeom>
        </p:spPr>
        <p:txBody>
          <a:bodyPr anchor="b"/>
          <a:lstStyle>
            <a:lvl1pPr>
              <a:defRPr sz="3400"/>
            </a:lvl1pPr>
          </a:lstStyle>
          <a:p>
            <a:r>
              <a:t>Başlık Metni</a:t>
            </a:r>
          </a:p>
        </p:txBody>
      </p:sp>
      <p:sp>
        <p:nvSpPr>
          <p:cNvPr id="84" name="Picture Placeholder 2"/>
          <p:cNvSpPr>
            <a:spLocks noGrp="1"/>
          </p:cNvSpPr>
          <p:nvPr>
            <p:ph type="pic" sz="half" idx="13"/>
          </p:nvPr>
        </p:nvSpPr>
        <p:spPr>
          <a:xfrm>
            <a:off x="4710986" y="1533704"/>
            <a:ext cx="4255592" cy="4480339"/>
          </a:xfrm>
          <a:prstGeom prst="rect">
            <a:avLst/>
          </a:prstGeom>
          <a:ln w="12700"/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85" name="Gövde Düzeyi Bir…"/>
          <p:cNvSpPr txBox="1">
            <a:spLocks noGrp="1"/>
          </p:cNvSpPr>
          <p:nvPr>
            <p:ph type="body" sz="quarter" idx="1"/>
          </p:nvPr>
        </p:nvSpPr>
        <p:spPr>
          <a:xfrm>
            <a:off x="1716312" y="2517334"/>
            <a:ext cx="2711189" cy="3504005"/>
          </a:xfrm>
          <a:prstGeom prst="rect">
            <a:avLst/>
          </a:prstGeom>
        </p:spPr>
        <p:txBody>
          <a:bodyPr/>
          <a:lstStyle>
            <a:lvl1pPr marL="0" indent="0">
              <a:buSzTx/>
              <a:buFontTx/>
              <a:buNone/>
              <a:defRPr sz="1600"/>
            </a:lvl1pPr>
            <a:lvl2pPr marL="0" indent="640080">
              <a:buSzTx/>
              <a:buFontTx/>
              <a:buNone/>
              <a:defRPr sz="1600"/>
            </a:lvl2pPr>
            <a:lvl3pPr marL="0" indent="1280160">
              <a:buSzTx/>
              <a:buFontTx/>
              <a:buNone/>
              <a:defRPr sz="1600"/>
            </a:lvl3pPr>
            <a:lvl4pPr marL="0" indent="1920239">
              <a:buSzTx/>
              <a:buFontTx/>
              <a:buNone/>
              <a:defRPr sz="1600"/>
            </a:lvl4pPr>
            <a:lvl5pPr marL="0" indent="2560320">
              <a:buSzTx/>
              <a:buFontTx/>
              <a:buNone/>
              <a:defRPr sz="1600"/>
            </a:lvl5pPr>
          </a:lstStyle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86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Başlık Metni"/>
          <p:cNvSpPr txBox="1">
            <a:spLocks noGrp="1"/>
          </p:cNvSpPr>
          <p:nvPr>
            <p:ph type="title"/>
          </p:nvPr>
        </p:nvSpPr>
        <p:spPr>
          <a:xfrm>
            <a:off x="1715216" y="961622"/>
            <a:ext cx="7250268" cy="1218594"/>
          </a:xfrm>
          <a:prstGeom prst="rect">
            <a:avLst/>
          </a:prstGeom>
        </p:spPr>
        <p:txBody>
          <a:bodyPr/>
          <a:lstStyle/>
          <a:p>
            <a:r>
              <a:t>Başlık Metni</a:t>
            </a:r>
          </a:p>
        </p:txBody>
      </p:sp>
      <p:sp>
        <p:nvSpPr>
          <p:cNvPr id="94" name="Gövde Düzeyi Bir…"/>
          <p:cNvSpPr txBox="1">
            <a:spLocks noGrp="1"/>
          </p:cNvSpPr>
          <p:nvPr>
            <p:ph type="body" sz="half" idx="1"/>
          </p:nvPr>
        </p:nvSpPr>
        <p:spPr>
          <a:xfrm>
            <a:off x="1715216" y="2304262"/>
            <a:ext cx="7250268" cy="4000199"/>
          </a:xfrm>
          <a:prstGeom prst="rect">
            <a:avLst/>
          </a:prstGeom>
        </p:spPr>
        <p:txBody>
          <a:bodyPr/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95" name="Slayt Numarası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aşlık Metni"/>
          <p:cNvSpPr txBox="1">
            <a:spLocks noGrp="1"/>
          </p:cNvSpPr>
          <p:nvPr>
            <p:ph type="title"/>
          </p:nvPr>
        </p:nvSpPr>
        <p:spPr>
          <a:xfrm>
            <a:off x="1557602" y="710605"/>
            <a:ext cx="7565496" cy="1386424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 anchor="ctr">
            <a:normAutofit/>
          </a:bodyPr>
          <a:lstStyle/>
          <a:p>
            <a:r>
              <a:t>Başlık Metni</a:t>
            </a:r>
          </a:p>
        </p:txBody>
      </p:sp>
      <p:sp>
        <p:nvSpPr>
          <p:cNvPr id="4" name="Gövde Düzeyi Bir…"/>
          <p:cNvSpPr txBox="1">
            <a:spLocks noGrp="1"/>
          </p:cNvSpPr>
          <p:nvPr>
            <p:ph type="body" idx="1"/>
          </p:nvPr>
        </p:nvSpPr>
        <p:spPr>
          <a:xfrm>
            <a:off x="1557602" y="2097028"/>
            <a:ext cx="7565496" cy="4833512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normAutofit/>
          </a:bodyPr>
          <a:lstStyle/>
          <a:p>
            <a:r>
              <a:t>Gövde Düzeyi Bir</a:t>
            </a:r>
          </a:p>
          <a:p>
            <a:pPr lvl="1"/>
            <a:r>
              <a:t>Gövde Düzeyi İki</a:t>
            </a:r>
          </a:p>
          <a:p>
            <a:pPr lvl="2"/>
            <a:r>
              <a:t>Gövde Düzeyi Üç</a:t>
            </a:r>
          </a:p>
          <a:p>
            <a:pPr lvl="3"/>
            <a:r>
              <a:t>Gövde Düzeyi Dört</a:t>
            </a:r>
          </a:p>
          <a:p>
            <a:pPr lvl="4"/>
            <a:r>
              <a:t>Gövde Düzeyi Beş</a:t>
            </a:r>
          </a:p>
        </p:txBody>
      </p:sp>
      <p:sp>
        <p:nvSpPr>
          <p:cNvPr id="5" name="Slayt Numarası"/>
          <p:cNvSpPr txBox="1">
            <a:spLocks noGrp="1"/>
          </p:cNvSpPr>
          <p:nvPr>
            <p:ph type="sldNum" sz="quarter" idx="2"/>
          </p:nvPr>
        </p:nvSpPr>
        <p:spPr>
          <a:xfrm>
            <a:off x="8738256" y="6528748"/>
            <a:ext cx="227228" cy="216909"/>
          </a:xfrm>
          <a:prstGeom prst="rect">
            <a:avLst/>
          </a:prstGeom>
          <a:ln w="3175">
            <a:miter lim="400000"/>
          </a:ln>
        </p:spPr>
        <p:txBody>
          <a:bodyPr wrap="none" lIns="30021" tIns="30021" rIns="30021" bIns="30021" anchor="ctr">
            <a:spAutoFit/>
          </a:bodyPr>
          <a:lstStyle>
            <a:lvl1pPr algn="r">
              <a:defRPr sz="1200">
                <a:solidFill>
                  <a:srgbClr val="888888"/>
                </a:solidFill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2" name="fr" descr="Genele Açık"/>
          <p:cNvSpPr txBox="1"/>
          <p:nvPr/>
        </p:nvSpPr>
        <p:spPr>
          <a:xfrm>
            <a:off x="0" y="7236460"/>
            <a:ext cx="10680700" cy="191433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>
            <a:spAutoFit/>
          </a:bodyPr>
          <a:lstStyle>
            <a:lvl1pPr algn="r">
              <a:defRPr sz="600">
                <a:latin typeface="Verdana"/>
                <a:ea typeface="Verdana"/>
                <a:cs typeface="Verdana"/>
                <a:sym typeface="Verdana"/>
              </a:defRPr>
            </a:lvl1pPr>
          </a:lstStyle>
          <a:p>
            <a:pPr algn="r"/>
            <a:r>
              <a:rPr lang="tr-TR" sz="850" b="0" i="0" u="none" baseline="0" smtClean="0">
                <a:solidFill>
                  <a:srgbClr val="000000"/>
                </a:solidFill>
                <a:latin typeface="verdana" panose="020B0604030504040204" pitchFamily="34" charset="0"/>
              </a:rPr>
              <a:t>Genele Açık</a:t>
            </a:r>
            <a:endParaRPr sz="850" b="0" i="0" u="none" baseline="0">
              <a:solidFill>
                <a:srgbClr val="000000"/>
              </a:solidFill>
              <a:latin typeface="verdana" panose="020B060403050404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</p:sldLayoutIdLst>
  <p:transition spd="med"/>
  <p:txStyles>
    <p:titleStyle>
      <a:lvl1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0" marR="0" indent="0" algn="l" defTabSz="1007533" rtl="0" latinLnBrk="0">
        <a:lnSpc>
          <a:spcPct val="9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6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titleStyle>
    <p:bodyStyle>
      <a:lvl1pPr marL="229772" marR="0" indent="-229772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1pPr>
      <a:lvl2pPr marL="911629" marR="0" indent="-27154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2pPr>
      <a:lvl3pPr marL="1600200" marR="0" indent="-320039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3pPr>
      <a:lvl4pPr marL="227868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4pPr>
      <a:lvl5pPr marL="291876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5pPr>
      <a:lvl6pPr marL="355884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6pPr>
      <a:lvl7pPr marL="4198925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7pPr>
      <a:lvl8pPr marL="4839004" marR="0" indent="-358444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8pPr>
      <a:lvl9pPr marL="5479084" marR="0" indent="-358445" algn="l" defTabSz="1007533" rtl="0" latinLnBrk="0">
        <a:lnSpc>
          <a:spcPct val="90000"/>
        </a:lnSpc>
        <a:spcBef>
          <a:spcPts val="1100"/>
        </a:spcBef>
        <a:spcAft>
          <a:spcPts val="0"/>
        </a:spcAft>
        <a:buClrTx/>
        <a:buSzPct val="100000"/>
        <a:buFont typeface="Arial"/>
        <a:buChar char="•"/>
        <a:tabLst/>
        <a:defRPr sz="2800" b="0" i="0" u="none" strike="noStrike" cap="none" spc="0" baseline="0">
          <a:ln>
            <a:noFill/>
          </a:ln>
          <a:solidFill>
            <a:srgbClr val="000000"/>
          </a:solidFill>
          <a:uFillTx/>
          <a:latin typeface="+mj-lt"/>
          <a:ea typeface="+mj-ea"/>
          <a:cs typeface="+mj-cs"/>
          <a:sym typeface="Calibri"/>
        </a:defRPr>
      </a:lvl9pPr>
    </p:bodyStyle>
    <p:otherStyle>
      <a:lvl1pPr marL="0" marR="0" indent="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1pPr>
      <a:lvl2pPr marL="0" marR="0" indent="457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2pPr>
      <a:lvl3pPr marL="0" marR="0" indent="914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3pPr>
      <a:lvl4pPr marL="0" marR="0" indent="1371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4pPr>
      <a:lvl5pPr marL="0" marR="0" indent="18288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5pPr>
      <a:lvl6pPr marL="0" marR="0" indent="22860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6pPr>
      <a:lvl7pPr marL="0" marR="0" indent="27432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7pPr>
      <a:lvl8pPr marL="0" marR="0" indent="32004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8pPr>
      <a:lvl9pPr marL="0" marR="0" indent="3657600" algn="r" defTabSz="359833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2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libri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jpeg"/><Relationship Id="rId7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8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9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0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3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3" name="background-01-01.jpg" descr="background-01-01.jp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25055" y="86171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4" name="Görüntü" descr="Görüntü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Resim 1" descr="Resim 1"/>
          <p:cNvPicPr>
            <a:picLocks noChangeAspect="1"/>
          </p:cNvPicPr>
          <p:nvPr/>
        </p:nvPicPr>
        <p:blipFill>
          <a:blip r:embed="rId5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13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smtClean="0"/>
              <a:t>Evren Merkez (</a:t>
            </a:r>
            <a:r>
              <a:rPr lang="tr-TR" sz="2500" b="1" dirty="0" err="1" smtClean="0"/>
              <a:t>Çıkınağıl</a:t>
            </a:r>
            <a:r>
              <a:rPr lang="tr-TR" sz="2500" b="1" dirty="0" smtClean="0"/>
              <a:t>)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14" name="Görüntü" descr="Görüntü"/>
          <p:cNvPicPr>
            <a:picLocks noChangeAspect="1"/>
          </p:cNvPicPr>
          <p:nvPr/>
        </p:nvPicPr>
        <p:blipFill>
          <a:blip r:embed="rId6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15" name="Dikdörtgen 14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4" name="Resim 3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64543" y="2113058"/>
            <a:ext cx="425361" cy="736600"/>
          </a:xfrm>
          <a:prstGeom prst="rect">
            <a:avLst/>
          </a:prstGeom>
        </p:spPr>
      </p:pic>
      <p:pic>
        <p:nvPicPr>
          <p:cNvPr id="5" name="Resim 4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524" y="1935781"/>
            <a:ext cx="6422223" cy="2466506"/>
          </a:xfrm>
          <a:prstGeom prst="rect">
            <a:avLst/>
          </a:prstGeom>
        </p:spPr>
      </p:pic>
      <p:graphicFrame>
        <p:nvGraphicFramePr>
          <p:cNvPr id="8" name="Tablo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49379454"/>
              </p:ext>
            </p:extLst>
          </p:nvPr>
        </p:nvGraphicFramePr>
        <p:xfrm>
          <a:off x="1264921" y="5019231"/>
          <a:ext cx="3650766" cy="176955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2897"/>
                <a:gridCol w="507359"/>
                <a:gridCol w="747571"/>
                <a:gridCol w="484497"/>
                <a:gridCol w="1328442"/>
              </a:tblGrid>
              <a:tr h="11059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GÜLHÜYÜK KÖK -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EVREN KÖK ENERJİ </a:t>
                      </a:r>
                      <a:r>
                        <a:rPr lang="tr-TR" sz="800" u="none" strike="noStrike" dirty="0">
                          <a:effectLst/>
                        </a:rPr>
                        <a:t>NAKİL </a:t>
                      </a:r>
                      <a:r>
                        <a:rPr lang="tr-TR" sz="800" u="none" strike="noStrike" dirty="0" smtClean="0">
                          <a:effectLst/>
                        </a:rPr>
                        <a:t>HATTI </a:t>
                      </a:r>
                      <a:r>
                        <a:rPr lang="tr-TR" sz="800" u="none" strike="noStrike" dirty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059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0173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İLÇESİ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72266"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EVREN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9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EVREN MERKEZ (ÇIKINAĞIL)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1626,1630,1631,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5084,1147,1143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285359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285360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1,4,5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285361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285421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285422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2,3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285425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6,7,9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285428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937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285432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1,3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3799476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Yazısöğüt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</a:t>
            </a:r>
            <a:r>
              <a:rPr lang="tr-TR" sz="1600" b="1" dirty="0"/>
              <a:t>Şereflikoçhisar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49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</a:t>
            </a:r>
            <a:r>
              <a:rPr lang="tr-TR" sz="1300" b="1" dirty="0"/>
              <a:t>Şereflikoçhisar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13058" y="2113058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40277" y="1984871"/>
            <a:ext cx="2776179" cy="2333269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45569501"/>
              </p:ext>
            </p:extLst>
          </p:nvPr>
        </p:nvGraphicFramePr>
        <p:xfrm>
          <a:off x="1126308" y="5030489"/>
          <a:ext cx="3800457" cy="94725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35733"/>
                <a:gridCol w="1071467"/>
                <a:gridCol w="886511"/>
                <a:gridCol w="599511"/>
                <a:gridCol w="707235"/>
              </a:tblGrid>
              <a:tr h="11961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</a:t>
                      </a:r>
                      <a:r>
                        <a:rPr lang="tr-TR" sz="800" u="none" strike="noStrike" dirty="0" smtClean="0">
                          <a:effectLst/>
                        </a:rPr>
                        <a:t>HATTI </a:t>
                      </a:r>
                      <a:r>
                        <a:rPr lang="tr-TR" sz="800" u="none" strike="noStrike" dirty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961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858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PARSEL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NO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1695"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ŞEREFLİKOÇHİSAR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YAZISÖĞÜT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180930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16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 dirty="0">
                          <a:effectLst/>
                        </a:rPr>
                        <a:t>180931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5526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180932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1,2,3,4,5,6,7,8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1695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180951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2892285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Gülhüyük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</a:t>
            </a:r>
            <a:r>
              <a:rPr lang="tr-TR" sz="1600" b="1" dirty="0"/>
              <a:t>Şereflikoçhisar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49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</a:t>
            </a:r>
            <a:r>
              <a:rPr lang="tr-TR" sz="1300" b="1" dirty="0"/>
              <a:t>Şereflikoçhisar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6361" y="2099671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64543" y="1975991"/>
            <a:ext cx="2623004" cy="2339189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2389702"/>
              </p:ext>
            </p:extLst>
          </p:nvPr>
        </p:nvGraphicFramePr>
        <p:xfrm>
          <a:off x="1181100" y="5014743"/>
          <a:ext cx="3711120" cy="573699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78295"/>
                <a:gridCol w="1076344"/>
                <a:gridCol w="780490"/>
                <a:gridCol w="593174"/>
                <a:gridCol w="682817"/>
              </a:tblGrid>
              <a:tr h="134773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</a:t>
                      </a:r>
                      <a:r>
                        <a:rPr lang="tr-TR" sz="800" u="none" strike="noStrike" dirty="0" smtClean="0">
                          <a:effectLst/>
                        </a:rPr>
                        <a:t>HATTI </a:t>
                      </a:r>
                      <a:r>
                        <a:rPr lang="tr-TR" sz="800" u="none" strike="noStrike" dirty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33435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74046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ADA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PARSEL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NO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830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ŞEREFLİKOÇHİSAR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180779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4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62517983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Çerkezuşağı</a:t>
            </a:r>
            <a:r>
              <a:rPr lang="tr-TR" sz="2500" b="1" dirty="0" smtClean="0"/>
              <a:t> (Çatalpınar)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85336" y="2099880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1381" y="2014975"/>
            <a:ext cx="3896839" cy="2354241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14627802"/>
              </p:ext>
            </p:extLst>
          </p:nvPr>
        </p:nvGraphicFramePr>
        <p:xfrm>
          <a:off x="1259840" y="5032693"/>
          <a:ext cx="3665460" cy="1657667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05833"/>
                <a:gridCol w="544164"/>
                <a:gridCol w="818425"/>
                <a:gridCol w="498439"/>
                <a:gridCol w="1298599"/>
              </a:tblGrid>
              <a:tr h="8084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</a:t>
                      </a:r>
                      <a:r>
                        <a:rPr lang="tr-TR" sz="800" u="none" strike="noStrike" dirty="0" smtClean="0">
                          <a:effectLst/>
                        </a:rPr>
                        <a:t>HATTI </a:t>
                      </a:r>
                      <a:r>
                        <a:rPr lang="tr-TR" sz="800" u="none" strike="noStrike" dirty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084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2129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55826"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EVREN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8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ÇERKEZUŞAĞI (ÇATALPINAR)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0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684,685,686,689,690,786,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793,807,808,810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285140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285141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285154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285158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285163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1,4,5,6,7,8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285165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4,8,9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084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285168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15,16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72624687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Solakuşağı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43374" y="2200059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26270" y="1923189"/>
            <a:ext cx="1908710" cy="2344444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10244566"/>
              </p:ext>
            </p:extLst>
          </p:nvPr>
        </p:nvGraphicFramePr>
        <p:xfrm>
          <a:off x="1155699" y="5034749"/>
          <a:ext cx="3677922" cy="1381926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51327"/>
                <a:gridCol w="506309"/>
                <a:gridCol w="956358"/>
                <a:gridCol w="528810"/>
                <a:gridCol w="1035118"/>
              </a:tblGrid>
              <a:tr h="8315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</a:t>
                      </a:r>
                      <a:r>
                        <a:rPr lang="tr-TR" sz="800" u="none" strike="noStrike" dirty="0" smtClean="0">
                          <a:effectLst/>
                        </a:rPr>
                        <a:t>HATTI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8315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8921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ADA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EVREN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SOLAKUŞAĞI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398,399,400,407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285221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7,8,10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285225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8,10,11,12,13,14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285230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6,7,8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285234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1,3,4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285235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315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285243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4,5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7671277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Demirayak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072728" y="2115011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64357" y="2024954"/>
            <a:ext cx="1575633" cy="2200122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23338749"/>
              </p:ext>
            </p:extLst>
          </p:nvPr>
        </p:nvGraphicFramePr>
        <p:xfrm>
          <a:off x="1196340" y="5053348"/>
          <a:ext cx="3640855" cy="72214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89480"/>
                <a:gridCol w="627308"/>
                <a:gridCol w="911198"/>
                <a:gridCol w="685959"/>
                <a:gridCol w="726910"/>
              </a:tblGrid>
              <a:tr h="17706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HATTI </a:t>
                      </a:r>
                      <a:r>
                        <a:rPr lang="tr-TR" sz="800" u="none" strike="noStrike" dirty="0" smtClean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75372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50744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5372"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EVREN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2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DEMİRAYAK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285044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7896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285045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8,9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28399804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Kürtü</a:t>
            </a:r>
            <a:r>
              <a:rPr lang="tr-TR" sz="2500" b="1" dirty="0" smtClean="0"/>
              <a:t> (</a:t>
            </a:r>
            <a:r>
              <a:rPr lang="tr-TR" sz="2500" b="1" dirty="0" err="1" smtClean="0"/>
              <a:t>Altınbaşak</a:t>
            </a:r>
            <a:r>
              <a:rPr lang="tr-TR" sz="2500" b="1" dirty="0" smtClean="0"/>
              <a:t>)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08886" y="2204442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5405" y="1942296"/>
            <a:ext cx="1628067" cy="2380783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24269049"/>
              </p:ext>
            </p:extLst>
          </p:nvPr>
        </p:nvGraphicFramePr>
        <p:xfrm>
          <a:off x="1275080" y="4994623"/>
          <a:ext cx="3625615" cy="1411892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80627"/>
                <a:gridCol w="489904"/>
                <a:gridCol w="987657"/>
                <a:gridCol w="815062"/>
                <a:gridCol w="752365"/>
              </a:tblGrid>
              <a:tr h="13012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HATTI </a:t>
                      </a:r>
                      <a:r>
                        <a:rPr lang="tr-TR" sz="800" u="none" strike="noStrike" dirty="0" smtClean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3012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28887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EVREN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7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KÜRTÜ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(</a:t>
                      </a:r>
                      <a:r>
                        <a:rPr lang="tr-TR" sz="800" u="none" strike="noStrike" dirty="0">
                          <a:effectLst/>
                        </a:rPr>
                        <a:t>ALTINBAŞAK)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285032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285033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285035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8,9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285039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285040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9,10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285041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9721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285042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82368258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Yusufuşağı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2806" y="2097304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58809" y="2028426"/>
            <a:ext cx="1921259" cy="2272862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4371922"/>
              </p:ext>
            </p:extLst>
          </p:nvPr>
        </p:nvGraphicFramePr>
        <p:xfrm>
          <a:off x="1198880" y="5001797"/>
          <a:ext cx="3671004" cy="128597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542639"/>
                <a:gridCol w="457855"/>
                <a:gridCol w="963851"/>
                <a:gridCol w="633901"/>
                <a:gridCol w="1072758"/>
              </a:tblGrid>
              <a:tr h="10848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HATTI </a:t>
                      </a:r>
                      <a:r>
                        <a:rPr lang="tr-TR" sz="800" u="none" strike="noStrike" dirty="0" smtClean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08484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34413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ADA NO 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PARSEL NO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8484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EVREN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YUSUFUŞAĞI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685,688,690,693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45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285076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45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285080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3,4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45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285083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1,2,3,4,5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45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285084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84522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285085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1,2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840949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İnebeyli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Evren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3437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Evren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</a:p>
          <a:p>
            <a:r>
              <a:rPr lang="tr-TR" sz="1200" dirty="0" smtClean="0"/>
              <a:t> 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485320" y="2197728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6682" y="2013444"/>
            <a:ext cx="2458580" cy="2403019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9349862"/>
              </p:ext>
            </p:extLst>
          </p:nvPr>
        </p:nvGraphicFramePr>
        <p:xfrm>
          <a:off x="1216660" y="5030885"/>
          <a:ext cx="3667787" cy="1275300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606311"/>
                <a:gridCol w="480728"/>
                <a:gridCol w="847598"/>
                <a:gridCol w="759043"/>
                <a:gridCol w="974107"/>
              </a:tblGrid>
              <a:tr h="10516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HATTI </a:t>
                      </a:r>
                      <a:r>
                        <a:rPr lang="tr-TR" sz="800" u="none" strike="noStrike" dirty="0" smtClean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206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BULUNAN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3326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202702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EVREN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İNEBEYLİ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366,374,378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436,438,439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516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285123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5,7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516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285128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516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285129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0516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285130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1,2,5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5594052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25055" y="5719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Cebirli</a:t>
            </a:r>
            <a:r>
              <a:rPr lang="tr-TR" sz="2500" b="1" dirty="0" smtClean="0"/>
              <a:t> </a:t>
            </a:r>
            <a:r>
              <a:rPr lang="tr-TR" sz="2500" b="1" dirty="0"/>
              <a:t>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Şereflikoçhisar 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49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Şereflikoçhisar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95607" y="2036438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1862" y="1934246"/>
            <a:ext cx="5235153" cy="2419981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45496710"/>
              </p:ext>
            </p:extLst>
          </p:nvPr>
        </p:nvGraphicFramePr>
        <p:xfrm>
          <a:off x="1137921" y="5055585"/>
          <a:ext cx="3766998" cy="1796065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2486"/>
                <a:gridCol w="1044546"/>
                <a:gridCol w="615120"/>
                <a:gridCol w="417815"/>
                <a:gridCol w="1207031"/>
              </a:tblGrid>
              <a:tr h="114666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</a:t>
                      </a:r>
                      <a:r>
                        <a:rPr lang="tr-TR" sz="800" u="none" strike="noStrike" dirty="0" smtClean="0">
                          <a:effectLst/>
                        </a:rPr>
                        <a:t>HATTI </a:t>
                      </a:r>
                      <a:r>
                        <a:rPr lang="tr-TR" sz="800" u="none" strike="noStrike" dirty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10051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BULUNAN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218725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İLÇESİ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3224"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ŞEREFLİKOÇHİSAR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 rowSpan="10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CEBİRLİ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605,606,607,636,637,640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285283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285288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1,3,6,7,11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285292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285301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285302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285306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285308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285309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  <a:tr h="110051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285311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9525" marR="9525" marT="9525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21889596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sz="quarter" idx="1"/>
          </p:nvPr>
        </p:nvSpPr>
        <p:spPr/>
        <p:txBody>
          <a:bodyPr/>
          <a:lstStyle/>
          <a:p>
            <a:endParaRPr lang="tr-TR"/>
          </a:p>
        </p:txBody>
      </p:sp>
      <p:pic>
        <p:nvPicPr>
          <p:cNvPr id="4" name="background-01-01.jpg" descr="background-01-0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-1" y="34776"/>
            <a:ext cx="10680701" cy="7550781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Görüntü" descr="Görüntü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45418" y="1639477"/>
            <a:ext cx="7914966" cy="3164616"/>
          </a:xfrm>
          <a:prstGeom prst="rect">
            <a:avLst/>
          </a:prstGeom>
          <a:ln w="12700">
            <a:miter lim="400000"/>
          </a:ln>
        </p:spPr>
      </p:pic>
      <p:pic>
        <p:nvPicPr>
          <p:cNvPr id="6" name="Resim 1" descr="Resim 1"/>
          <p:cNvPicPr>
            <a:picLocks noChangeAspect="1"/>
          </p:cNvPicPr>
          <p:nvPr/>
        </p:nvPicPr>
        <p:blipFill>
          <a:blip r:embed="rId4" cstate="print">
            <a:extLst/>
          </a:blip>
          <a:stretch>
            <a:fillRect/>
          </a:stretch>
        </p:blipFill>
        <p:spPr>
          <a:xfrm>
            <a:off x="305858" y="-72528"/>
            <a:ext cx="1825340" cy="871186"/>
          </a:xfrm>
          <a:prstGeom prst="rect">
            <a:avLst/>
          </a:prstGeom>
          <a:ln w="12700">
            <a:miter lim="400000"/>
          </a:ln>
        </p:spPr>
      </p:pic>
      <p:sp>
        <p:nvSpPr>
          <p:cNvPr id="7" name="Metin kutusu 5"/>
          <p:cNvSpPr txBox="1"/>
          <p:nvPr/>
        </p:nvSpPr>
        <p:spPr>
          <a:xfrm>
            <a:off x="415192" y="154831"/>
            <a:ext cx="9900428" cy="1386798"/>
          </a:xfrm>
          <a:prstGeom prst="rect">
            <a:avLst/>
          </a:prstGeom>
          <a:ln w="3175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30021" tIns="30021" rIns="30021" bIns="30021"/>
          <a:lstStyle/>
          <a:p>
            <a:pPr algn="ctr" defTabSz="1045633">
              <a:defRPr sz="2800" b="1" u="sng">
                <a:solidFill>
                  <a:srgbClr val="00888A"/>
                </a:solidFill>
              </a:defRPr>
            </a:pPr>
            <a:r>
              <a:rPr dirty="0"/>
              <a:t>KAMULAŞTIRMA DUYURUSU</a:t>
            </a:r>
          </a:p>
          <a:p>
            <a:pPr algn="ctr"/>
            <a:r>
              <a:rPr lang="tr-TR" sz="2500" b="1" dirty="0" err="1" smtClean="0"/>
              <a:t>Kıyıevi</a:t>
            </a:r>
            <a:r>
              <a:rPr lang="tr-TR" sz="2500" b="1" dirty="0" smtClean="0"/>
              <a:t> Mahallesi</a:t>
            </a:r>
            <a:endParaRPr lang="tr-TR" sz="2500" dirty="0"/>
          </a:p>
          <a:p>
            <a:pPr algn="ctr"/>
            <a:r>
              <a:rPr lang="tr-TR" sz="1600" dirty="0"/>
              <a:t>Tesisi planlanan ve aşağıda detayları yer alan Enerji Nakil Hattı İçin </a:t>
            </a:r>
            <a:r>
              <a:rPr lang="tr-TR" sz="1600" b="1" dirty="0"/>
              <a:t>Acele Kamulaştırma Kararı </a:t>
            </a:r>
            <a:r>
              <a:rPr lang="tr-TR" sz="1600" dirty="0"/>
              <a:t>verilmiş olup,</a:t>
            </a:r>
            <a:br>
              <a:rPr lang="tr-TR" sz="1600" dirty="0"/>
            </a:br>
            <a:r>
              <a:rPr lang="tr-TR" sz="1600" dirty="0" smtClean="0"/>
              <a:t>Şereflikoçhisar Asliye </a:t>
            </a:r>
            <a:r>
              <a:rPr lang="tr-TR" sz="1600" dirty="0"/>
              <a:t>Hukuk Mahkemesince belirlenen bedeller </a:t>
            </a:r>
            <a:r>
              <a:rPr lang="tr-TR" sz="1600" b="1" dirty="0" smtClean="0"/>
              <a:t>Ziraat Bankası </a:t>
            </a:r>
            <a:r>
              <a:rPr lang="tr-TR" sz="1600" b="1" dirty="0"/>
              <a:t>Şereflikoçhisar </a:t>
            </a:r>
            <a:r>
              <a:rPr lang="tr-TR" sz="1600" b="1" dirty="0" smtClean="0"/>
              <a:t>Şubesine </a:t>
            </a:r>
            <a:r>
              <a:rPr lang="tr-TR" sz="1600" dirty="0"/>
              <a:t>yatırılmıştır.</a:t>
            </a:r>
          </a:p>
        </p:txBody>
      </p:sp>
      <p:pic>
        <p:nvPicPr>
          <p:cNvPr id="8" name="Görüntü" descr="Görüntü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5019439" y="4796439"/>
            <a:ext cx="5879311" cy="2589023"/>
          </a:xfrm>
          <a:prstGeom prst="rect">
            <a:avLst/>
          </a:prstGeom>
          <a:ln w="12700">
            <a:miter lim="400000"/>
          </a:ln>
        </p:spPr>
      </p:pic>
      <p:sp>
        <p:nvSpPr>
          <p:cNvPr id="9" name="Dikdörtgen 8"/>
          <p:cNvSpPr/>
          <p:nvPr/>
        </p:nvSpPr>
        <p:spPr>
          <a:xfrm>
            <a:off x="5567469" y="5146108"/>
            <a:ext cx="4938606" cy="1949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b="1" u="sng" dirty="0">
                <a:solidFill>
                  <a:srgbClr val="00888A"/>
                </a:solidFill>
              </a:rPr>
              <a:t>BEDELLERİN ALINABİLMESİ İÇİN;</a:t>
            </a:r>
          </a:p>
          <a:p>
            <a:endParaRPr lang="tr-TR" sz="1100" dirty="0"/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1)</a:t>
            </a:r>
            <a:r>
              <a:rPr lang="tr-TR" sz="1200" dirty="0" smtClean="0"/>
              <a:t> Şereflikoçhisar Asliye </a:t>
            </a:r>
            <a:r>
              <a:rPr lang="tr-TR" sz="1200" dirty="0"/>
              <a:t>Hukuk Mahkeme Kaleminden Belge Alınması,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2)</a:t>
            </a:r>
            <a:r>
              <a:rPr lang="tr-TR" sz="1200" dirty="0" smtClean="0"/>
              <a:t> </a:t>
            </a:r>
            <a:r>
              <a:rPr lang="tr-TR" sz="1200" dirty="0" err="1" smtClean="0"/>
              <a:t>Takyidatlı</a:t>
            </a:r>
            <a:r>
              <a:rPr lang="tr-TR" sz="1200" dirty="0" smtClean="0"/>
              <a:t> </a:t>
            </a:r>
            <a:r>
              <a:rPr lang="tr-TR" sz="1200" dirty="0"/>
              <a:t>Tapu Kaydı,</a:t>
            </a:r>
          </a:p>
          <a:p>
            <a:pPr lvl="0"/>
            <a:r>
              <a:rPr lang="tr-TR" sz="1200" b="1" dirty="0">
                <a:solidFill>
                  <a:srgbClr val="00888A"/>
                </a:solidFill>
              </a:rPr>
              <a:t>3) </a:t>
            </a:r>
            <a:r>
              <a:rPr lang="tr-TR" sz="1200" dirty="0" smtClean="0"/>
              <a:t>Kimlik </a:t>
            </a:r>
            <a:r>
              <a:rPr lang="tr-TR" sz="1200" dirty="0"/>
              <a:t>Belgesi,</a:t>
            </a:r>
          </a:p>
          <a:p>
            <a:r>
              <a:rPr lang="tr-TR" sz="1300" dirty="0"/>
              <a:t> </a:t>
            </a:r>
            <a:endParaRPr lang="tr-TR" sz="1300" dirty="0" smtClean="0"/>
          </a:p>
          <a:p>
            <a:r>
              <a:rPr lang="tr-TR" sz="1300" dirty="0" smtClean="0"/>
              <a:t>ile </a:t>
            </a:r>
            <a:r>
              <a:rPr lang="tr-TR" sz="1300" b="1" dirty="0" smtClean="0"/>
              <a:t>Ziraat Bankası </a:t>
            </a:r>
            <a:r>
              <a:rPr lang="tr-TR" sz="1300" b="1" dirty="0"/>
              <a:t>Şereflikoçhisar Şubesine</a:t>
            </a:r>
            <a:r>
              <a:rPr lang="tr-TR" sz="1300" dirty="0" smtClean="0"/>
              <a:t> </a:t>
            </a:r>
            <a:r>
              <a:rPr lang="tr-TR" sz="1300" dirty="0"/>
              <a:t>başvuru yapılması gerekmektedir</a:t>
            </a:r>
            <a:r>
              <a:rPr lang="tr-TR" sz="1300" dirty="0" smtClean="0"/>
              <a:t>.</a:t>
            </a:r>
            <a:endParaRPr lang="tr-TR" sz="1200" dirty="0"/>
          </a:p>
          <a:p>
            <a:r>
              <a:rPr lang="tr-TR" sz="1000" b="1" dirty="0"/>
              <a:t>Not:</a:t>
            </a:r>
            <a:r>
              <a:rPr lang="tr-TR" sz="1000" dirty="0"/>
              <a:t> Yaşanabilecek olası aksaklıklarda iletişim için, </a:t>
            </a:r>
            <a:r>
              <a:rPr lang="tr-TR" sz="1000" b="1" dirty="0"/>
              <a:t>186 Çağrı Merkezi </a:t>
            </a:r>
            <a:r>
              <a:rPr lang="tr-TR" sz="1000" dirty="0"/>
              <a:t>ile iletişime geçilebilir.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endParaRPr lang="tr-TR" sz="10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0" name="Resim 9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28040" y="2053565"/>
            <a:ext cx="425361" cy="736600"/>
          </a:xfrm>
          <a:prstGeom prst="rect">
            <a:avLst/>
          </a:prstGeom>
        </p:spPr>
      </p:pic>
      <p:pic>
        <p:nvPicPr>
          <p:cNvPr id="11" name="Resim 10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0317" y="2015710"/>
            <a:ext cx="5798244" cy="2246011"/>
          </a:xfrm>
          <a:prstGeom prst="rect">
            <a:avLst/>
          </a:prstGeom>
        </p:spPr>
      </p:pic>
      <p:graphicFrame>
        <p:nvGraphicFramePr>
          <p:cNvPr id="12" name="Tablo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7783093"/>
              </p:ext>
            </p:extLst>
          </p:nvPr>
        </p:nvGraphicFramePr>
        <p:xfrm>
          <a:off x="1089661" y="5028305"/>
          <a:ext cx="3831354" cy="1470223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481526"/>
                <a:gridCol w="987230"/>
                <a:gridCol w="608489"/>
                <a:gridCol w="432948"/>
                <a:gridCol w="1321161"/>
              </a:tblGrid>
              <a:tr h="9872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GÜLHÜYÜK KÖK EVREN KÖK ENERJİ NAKİL HATTI </a:t>
                      </a:r>
                      <a:r>
                        <a:rPr lang="tr-TR" sz="800" u="none" strike="noStrike" dirty="0" smtClean="0">
                          <a:effectLst/>
                        </a:rPr>
                        <a:t>PROJESİ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98727"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KAMULAŞTIRILMASINDA KAMU YARARI </a:t>
                      </a:r>
                      <a:r>
                        <a:rPr lang="tr-TR" sz="800" u="none" strike="noStrike" dirty="0" smtClean="0">
                          <a:effectLst/>
                        </a:rPr>
                        <a:t>BULUNAN</a:t>
                      </a:r>
                      <a:r>
                        <a:rPr lang="tr-TR" sz="800" u="none" strike="noStrike" baseline="0" dirty="0" smtClean="0">
                          <a:effectLst/>
                        </a:rPr>
                        <a:t> </a:t>
                      </a:r>
                      <a:r>
                        <a:rPr lang="tr-TR" sz="800" u="none" strike="noStrike" dirty="0" smtClean="0">
                          <a:effectLst/>
                        </a:rPr>
                        <a:t>TAŞINMAZLAR </a:t>
                      </a:r>
                      <a:r>
                        <a:rPr lang="tr-TR" sz="800" u="none" strike="noStrike" dirty="0">
                          <a:effectLst/>
                        </a:rPr>
                        <a:t>LİSTESİ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</a:tr>
              <a:tr h="191839"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İLÇESİ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MAHALLESİ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ADA NO </a:t>
                      </a:r>
                      <a:endParaRPr lang="tr-TR" sz="800" b="1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PARSEL NO</a:t>
                      </a:r>
                      <a:endParaRPr lang="tr-TR" sz="800" b="1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  <a:tr h="284886"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ANKARA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ŞEREFLİKOÇHİSAR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 rowSpan="6"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KIYIEVİ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373,375,376,629,632,633</a:t>
                      </a:r>
                      <a:r>
                        <a:rPr lang="tr-TR" sz="800" u="none" strike="noStrike" dirty="0" smtClean="0">
                          <a:effectLst/>
                        </a:rPr>
                        <a:t>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654,655,656,657,679,687,</a:t>
                      </a:r>
                    </a:p>
                    <a:p>
                      <a:pPr algn="ctr" fontAlgn="ctr"/>
                      <a:r>
                        <a:rPr lang="tr-TR" sz="800" u="none" strike="noStrike" dirty="0" smtClean="0">
                          <a:effectLst/>
                        </a:rPr>
                        <a:t>688,1024,1025,1047,1051</a:t>
                      </a:r>
                      <a:endParaRPr lang="tr-TR" sz="8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  <a:tr h="987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180986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16,18,19,24</a:t>
                      </a:r>
                      <a:endParaRPr lang="tr-TR" sz="8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  <a:tr h="987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180987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1,4,5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  <a:tr h="987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tr-TR" sz="800" u="none" strike="noStrike">
                          <a:effectLst/>
                        </a:rPr>
                        <a:t>180989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b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  <a:tr h="987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180990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7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  <a:tr h="98727"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tr-T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>
                          <a:effectLst/>
                        </a:rPr>
                        <a:t>180993</a:t>
                      </a:r>
                      <a:endParaRPr lang="tr-TR" sz="800" b="0" i="0" u="none" strike="noStrike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tr-TR" sz="800" u="none" strike="noStrike" dirty="0">
                          <a:effectLst/>
                        </a:rPr>
                        <a:t>5,6,8,9,10</a:t>
                      </a:r>
                      <a:endParaRPr lang="tr-TR" sz="800" b="0" i="0" u="none" strike="noStrike" dirty="0"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7398" marR="7398" marT="7398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94968130"/>
      </p:ext>
    </p:extLst>
  </p:cSld>
  <p:clrMapOvr>
    <a:masterClrMapping/>
  </p:clrMapOvr>
  <p:transition spd="med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Office Teması">
  <a:themeElements>
    <a:clrScheme name="Office Teması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000FF"/>
      </a:hlink>
      <a:folHlink>
        <a:srgbClr val="FF00FF"/>
      </a:folHlink>
    </a:clrScheme>
    <a:fontScheme name="Office Teması">
      <a:majorFont>
        <a:latin typeface="Calibri"/>
        <a:ea typeface="Calibri"/>
        <a:cs typeface="Calibri"/>
      </a:majorFont>
      <a:minorFont>
        <a:latin typeface="Helvetica"/>
        <a:ea typeface="Helvetica"/>
        <a:cs typeface="Helvetica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ctr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3175" cap="flat">
          <a:solidFill>
            <a:schemeClr val="accent1"/>
          </a:solidFill>
          <a:prstDash val="solid"/>
          <a:miter lim="8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3175" cap="flat">
          <a:noFill/>
          <a:miter lim="400000"/>
        </a:ln>
        <a:effectLst/>
        <a:sp3d/>
      </a:spPr>
      <a:bodyPr rot="0" spcFirstLastPara="1" vertOverflow="overflow" horzOverflow="overflow" vert="horz" wrap="square" lIns="30021" tIns="30021" rIns="30021" bIns="30021" numCol="1" spcCol="38100" rtlCol="0" anchor="t">
        <a:spAutoFit/>
      </a:bodyPr>
      <a:lstStyle>
        <a:defPPr marL="0" marR="0" indent="0" algn="l" defTabSz="359833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4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1783D92F0694E4BA7DF8D3D73844B44" ma:contentTypeVersion="0" ma:contentTypeDescription="Create a new document." ma:contentTypeScope="" ma:versionID="90ccb03c04ccb0cf9bca49e49df376bc">
  <xsd:schema xmlns:xsd="http://www.w3.org/2001/XMLSchema" xmlns:xs="http://www.w3.org/2001/XMLSchema" xmlns:p="http://schemas.microsoft.com/office/2006/metadata/properties" xmlns:ns2="2511cfec-de10-48da-88f6-657341a97d75" targetNamespace="http://schemas.microsoft.com/office/2006/metadata/properties" ma:root="true" ma:fieldsID="2070fac7e6d7d650d1bd69e755f82c2e" ns2:_="">
    <xsd:import namespace="2511cfec-de10-48da-88f6-657341a97d75"/>
    <xsd:element name="properties">
      <xsd:complexType>
        <xsd:sequence>
          <xsd:element name="documentManagement">
            <xsd:complexType>
              <xsd:all>
                <xsd:element ref="ns2:_dlc_DocId" minOccurs="0"/>
                <xsd:element ref="ns2:_dlc_DocIdUrl" minOccurs="0"/>
                <xsd:element ref="ns2:_dlc_DocIdPersistId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511cfec-de10-48da-88f6-657341a97d75" elementFormDefault="qualified">
    <xsd:import namespace="http://schemas.microsoft.com/office/2006/documentManagement/types"/>
    <xsd:import namespace="http://schemas.microsoft.com/office/infopath/2007/PartnerControls"/>
    <xsd:element name="_dlc_DocId" ma:index="8" nillable="true" ma:displayName="Document ID Value" ma:description="The value of the document ID assigned to this item." ma:internalName="_dlc_DocId" ma:readOnly="true">
      <xsd:simpleType>
        <xsd:restriction base="dms:Text"/>
      </xsd:simpleType>
    </xsd:element>
    <xsd:element name="_dlc_DocIdUrl" ma:index="9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10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Version=15.0.0.0,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Version=15.0.0.0, Culture=neutral, PublicKeyToken=71e9bce111e9429c</Assembly>
    <Class>Microsoft.Office.DocumentManagement.Internal.DocIdHandler</Class>
    <Data/>
    <Filter/>
  </Receiver>
</spe:Receiver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4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dlc_DocId xmlns="2511cfec-de10-48da-88f6-657341a97d75">3T7CWQE2WDWZ-15-64</_dlc_DocId>
    <_dlc_DocIdUrl xmlns="2511cfec-de10-48da-88f6-657341a97d75">
      <Url>https://www.baskentedas.com.tr/_layouts/15/DocIdRedir.aspx?ID=3T7CWQE2WDWZ-15-64</Url>
      <Description>3T7CWQE2WDWZ-15-64</Description>
    </_dlc_DocIdUrl>
  </documentManagement>
</p:properties>
</file>

<file path=customXml/itemProps1.xml><?xml version="1.0" encoding="utf-8"?>
<ds:datastoreItem xmlns:ds="http://schemas.openxmlformats.org/officeDocument/2006/customXml" ds:itemID="{D01346FB-0735-4989-8BE1-EECA41B868A4}"/>
</file>

<file path=customXml/itemProps2.xml><?xml version="1.0" encoding="utf-8"?>
<ds:datastoreItem xmlns:ds="http://schemas.openxmlformats.org/officeDocument/2006/customXml" ds:itemID="{33FD4ED0-6CF5-48FF-AE50-AC766245AF18}"/>
</file>

<file path=customXml/itemProps3.xml><?xml version="1.0" encoding="utf-8"?>
<ds:datastoreItem xmlns:ds="http://schemas.openxmlformats.org/officeDocument/2006/customXml" ds:itemID="{8B917B93-AC3A-48EE-B489-C684EDFD9B21}"/>
</file>

<file path=customXml/itemProps4.xml><?xml version="1.0" encoding="utf-8"?>
<ds:datastoreItem xmlns:ds="http://schemas.openxmlformats.org/officeDocument/2006/customXml" ds:itemID="{A4564F42-86E1-4EA5-89C3-D536AB47D6AB}"/>
</file>

<file path=docProps/app.xml><?xml version="1.0" encoding="utf-8"?>
<Properties xmlns="http://schemas.openxmlformats.org/officeDocument/2006/extended-properties" xmlns:vt="http://schemas.openxmlformats.org/officeDocument/2006/docPropsVTypes">
  <TotalTime>1186</TotalTime>
  <Words>931</Words>
  <Application>Microsoft Office PowerPoint</Application>
  <PresentationFormat>Özel</PresentationFormat>
  <Paragraphs>374</Paragraphs>
  <Slides>11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6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11</vt:i4>
      </vt:variant>
    </vt:vector>
  </HeadingPairs>
  <TitlesOfParts>
    <vt:vector size="18" baseType="lpstr">
      <vt:lpstr>Arial</vt:lpstr>
      <vt:lpstr>Calibri</vt:lpstr>
      <vt:lpstr>Helvetica</vt:lpstr>
      <vt:lpstr>Times New Roman</vt:lpstr>
      <vt:lpstr>Verdana</vt:lpstr>
      <vt:lpstr>Verdana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Kenan OZKAN</dc:creator>
  <cp:keywords>I4886p293727nO8</cp:keywords>
  <cp:lastModifiedBy>ARIF GELMEZ</cp:lastModifiedBy>
  <cp:revision>79</cp:revision>
  <cp:lastPrinted>2019-05-27T08:17:22Z</cp:lastPrinted>
  <dcterms:modified xsi:type="dcterms:W3CDTF">2021-04-13T12:10:37Z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1e11ce45-6e86-4fd6-b480-6718b6d8f583</vt:lpwstr>
  </property>
  <property fmtid="{D5CDD505-2E9C-101B-9397-08002B2CF9AE}" pid="3" name="FirstClassifierName">
    <vt:lpwstr>Kenan OZKAN</vt:lpwstr>
  </property>
  <property fmtid="{D5CDD505-2E9C-101B-9397-08002B2CF9AE}" pid="4" name="FirstClassifiedDate">
    <vt:lpwstr>24.05.2019, 14:42</vt:lpwstr>
  </property>
  <property fmtid="{D5CDD505-2E9C-101B-9397-08002B2CF9AE}" pid="5" name="LastClassifiedDate">
    <vt:lpwstr>24.05.2019, 14:42</vt:lpwstr>
  </property>
  <property fmtid="{D5CDD505-2E9C-101B-9397-08002B2CF9AE}" pid="6" name="LastClassifierName">
    <vt:lpwstr>Kenan OZKAN</vt:lpwstr>
  </property>
  <property fmtid="{D5CDD505-2E9C-101B-9397-08002B2CF9AE}" pid="7" name="CLASSIFICATION">
    <vt:lpwstr>I4886p293727nO8</vt:lpwstr>
  </property>
  <property fmtid="{D5CDD505-2E9C-101B-9397-08002B2CF9AE}" pid="8" name="ContentTypeId">
    <vt:lpwstr>0x01010041783D92F0694E4BA7DF8D3D73844B44</vt:lpwstr>
  </property>
  <property fmtid="{D5CDD505-2E9C-101B-9397-08002B2CF9AE}" pid="9" name="_dlc_DocIdItemGuid">
    <vt:lpwstr>c96cfe46-2831-4a0e-880d-e7efc2be8e90</vt:lpwstr>
  </property>
</Properties>
</file>