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7"/>
  </p:notesMasterIdLst>
  <p:sldIdLst>
    <p:sldId id="321" r:id="rId2"/>
    <p:sldId id="261" r:id="rId3"/>
    <p:sldId id="322" r:id="rId4"/>
    <p:sldId id="323" r:id="rId5"/>
    <p:sldId id="324" r:id="rId6"/>
  </p:sldIdLst>
  <p:sldSz cx="10680700" cy="7556500"/>
  <p:notesSz cx="9926638" cy="14352588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359833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1pPr>
    <a:lvl2pPr marL="0" marR="0" indent="457200" algn="l" defTabSz="359833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2pPr>
    <a:lvl3pPr marL="0" marR="0" indent="914400" algn="l" defTabSz="359833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3pPr>
    <a:lvl4pPr marL="0" marR="0" indent="1371600" algn="l" defTabSz="359833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4pPr>
    <a:lvl5pPr marL="0" marR="0" indent="1828800" algn="l" defTabSz="359833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5pPr>
    <a:lvl6pPr marL="0" marR="0" indent="2286000" algn="l" defTabSz="359833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6pPr>
    <a:lvl7pPr marL="0" marR="0" indent="2743200" algn="l" defTabSz="359833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7pPr>
    <a:lvl8pPr marL="0" marR="0" indent="3200400" algn="l" defTabSz="359833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8pPr>
    <a:lvl9pPr marL="0" marR="0" indent="3657600" algn="l" defTabSz="359833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D85B"/>
    <a:srgbClr val="FFFBE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3175" cap="flat">
              <a:solidFill>
                <a:srgbClr val="FFFFFF"/>
              </a:solidFill>
              <a:prstDash val="solid"/>
              <a:round/>
            </a:ln>
          </a:left>
          <a:right>
            <a:ln w="3175" cap="flat">
              <a:solidFill>
                <a:srgbClr val="FFFFFF"/>
              </a:solidFill>
              <a:prstDash val="solid"/>
              <a:round/>
            </a:ln>
          </a:right>
          <a:top>
            <a:ln w="3175" cap="flat">
              <a:solidFill>
                <a:srgbClr val="FFFFFF"/>
              </a:solidFill>
              <a:prstDash val="solid"/>
              <a:round/>
            </a:ln>
          </a:top>
          <a:bottom>
            <a:ln w="3175" cap="flat">
              <a:solidFill>
                <a:srgbClr val="FFFFFF"/>
              </a:solidFill>
              <a:prstDash val="solid"/>
              <a:round/>
            </a:ln>
          </a:bottom>
          <a:insideH>
            <a:ln w="3175" cap="flat">
              <a:solidFill>
                <a:srgbClr val="FFFFFF"/>
              </a:solidFill>
              <a:prstDash val="solid"/>
              <a:round/>
            </a:ln>
          </a:insideH>
          <a:insideV>
            <a:ln w="3175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0DEEF"/>
          </a:solidFill>
        </a:fill>
      </a:tcStyle>
    </a:wholeTbl>
    <a:band2H>
      <a:tcTxStyle/>
      <a:tcStyle>
        <a:tcBdr/>
        <a:fill>
          <a:solidFill>
            <a:srgbClr val="E9EFF7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3175" cap="flat">
              <a:solidFill>
                <a:srgbClr val="FFFFFF"/>
              </a:solidFill>
              <a:prstDash val="solid"/>
              <a:round/>
            </a:ln>
          </a:left>
          <a:right>
            <a:ln w="3175" cap="flat">
              <a:solidFill>
                <a:srgbClr val="FFFFFF"/>
              </a:solidFill>
              <a:prstDash val="solid"/>
              <a:round/>
            </a:ln>
          </a:right>
          <a:top>
            <a:ln w="3175" cap="flat">
              <a:solidFill>
                <a:srgbClr val="FFFFFF"/>
              </a:solidFill>
              <a:prstDash val="solid"/>
              <a:round/>
            </a:ln>
          </a:top>
          <a:bottom>
            <a:ln w="3175" cap="flat">
              <a:solidFill>
                <a:srgbClr val="FFFFFF"/>
              </a:solidFill>
              <a:prstDash val="solid"/>
              <a:round/>
            </a:ln>
          </a:bottom>
          <a:insideH>
            <a:ln w="3175" cap="flat">
              <a:solidFill>
                <a:srgbClr val="FFFFFF"/>
              </a:solidFill>
              <a:prstDash val="solid"/>
              <a:round/>
            </a:ln>
          </a:insideH>
          <a:insideV>
            <a:ln w="3175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3175" cap="flat">
              <a:solidFill>
                <a:srgbClr val="FFFFFF"/>
              </a:solidFill>
              <a:prstDash val="solid"/>
              <a:round/>
            </a:ln>
          </a:left>
          <a:right>
            <a:ln w="3175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175" cap="flat">
              <a:solidFill>
                <a:srgbClr val="FFFFFF"/>
              </a:solidFill>
              <a:prstDash val="solid"/>
              <a:round/>
            </a:ln>
          </a:bottom>
          <a:insideH>
            <a:ln w="3175" cap="flat">
              <a:solidFill>
                <a:srgbClr val="FFFFFF"/>
              </a:solidFill>
              <a:prstDash val="solid"/>
              <a:round/>
            </a:ln>
          </a:insideH>
          <a:insideV>
            <a:ln w="3175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3175" cap="flat">
              <a:solidFill>
                <a:srgbClr val="FFFFFF"/>
              </a:solidFill>
              <a:prstDash val="solid"/>
              <a:round/>
            </a:ln>
          </a:left>
          <a:right>
            <a:ln w="3175" cap="flat">
              <a:solidFill>
                <a:srgbClr val="FFFFFF"/>
              </a:solidFill>
              <a:prstDash val="solid"/>
              <a:round/>
            </a:ln>
          </a:right>
          <a:top>
            <a:ln w="3175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3175" cap="flat">
              <a:solidFill>
                <a:srgbClr val="FFFFFF"/>
              </a:solidFill>
              <a:prstDash val="solid"/>
              <a:round/>
            </a:ln>
          </a:insideH>
          <a:insideV>
            <a:ln w="3175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3175" cap="flat">
              <a:solidFill>
                <a:srgbClr val="FFFFFF"/>
              </a:solidFill>
              <a:prstDash val="solid"/>
              <a:round/>
            </a:ln>
          </a:left>
          <a:right>
            <a:ln w="3175" cap="flat">
              <a:solidFill>
                <a:srgbClr val="FFFFFF"/>
              </a:solidFill>
              <a:prstDash val="solid"/>
              <a:round/>
            </a:ln>
          </a:right>
          <a:top>
            <a:ln w="3175" cap="flat">
              <a:solidFill>
                <a:srgbClr val="FFFFFF"/>
              </a:solidFill>
              <a:prstDash val="solid"/>
              <a:round/>
            </a:ln>
          </a:top>
          <a:bottom>
            <a:ln w="3175" cap="flat">
              <a:solidFill>
                <a:srgbClr val="FFFFFF"/>
              </a:solidFill>
              <a:prstDash val="solid"/>
              <a:round/>
            </a:ln>
          </a:bottom>
          <a:insideH>
            <a:ln w="3175" cap="flat">
              <a:solidFill>
                <a:srgbClr val="FFFFFF"/>
              </a:solidFill>
              <a:prstDash val="solid"/>
              <a:round/>
            </a:ln>
          </a:insideH>
          <a:insideV>
            <a:ln w="3175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E0E0E0"/>
          </a:solidFill>
        </a:fill>
      </a:tcStyle>
    </a:wholeTbl>
    <a:band2H>
      <a:tcTxStyle/>
      <a:tcStyle>
        <a:tcBdr/>
        <a:fill>
          <a:solidFill>
            <a:srgbClr val="F0F0F0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3175" cap="flat">
              <a:solidFill>
                <a:srgbClr val="FFFFFF"/>
              </a:solidFill>
              <a:prstDash val="solid"/>
              <a:round/>
            </a:ln>
          </a:left>
          <a:right>
            <a:ln w="3175" cap="flat">
              <a:solidFill>
                <a:srgbClr val="FFFFFF"/>
              </a:solidFill>
              <a:prstDash val="solid"/>
              <a:round/>
            </a:ln>
          </a:right>
          <a:top>
            <a:ln w="3175" cap="flat">
              <a:solidFill>
                <a:srgbClr val="FFFFFF"/>
              </a:solidFill>
              <a:prstDash val="solid"/>
              <a:round/>
            </a:ln>
          </a:top>
          <a:bottom>
            <a:ln w="3175" cap="flat">
              <a:solidFill>
                <a:srgbClr val="FFFFFF"/>
              </a:solidFill>
              <a:prstDash val="solid"/>
              <a:round/>
            </a:ln>
          </a:bottom>
          <a:insideH>
            <a:ln w="3175" cap="flat">
              <a:solidFill>
                <a:srgbClr val="FFFFFF"/>
              </a:solidFill>
              <a:prstDash val="solid"/>
              <a:round/>
            </a:ln>
          </a:insideH>
          <a:insideV>
            <a:ln w="3175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3175" cap="flat">
              <a:solidFill>
                <a:srgbClr val="FFFFFF"/>
              </a:solidFill>
              <a:prstDash val="solid"/>
              <a:round/>
            </a:ln>
          </a:left>
          <a:right>
            <a:ln w="3175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175" cap="flat">
              <a:solidFill>
                <a:srgbClr val="FFFFFF"/>
              </a:solidFill>
              <a:prstDash val="solid"/>
              <a:round/>
            </a:ln>
          </a:bottom>
          <a:insideH>
            <a:ln w="3175" cap="flat">
              <a:solidFill>
                <a:srgbClr val="FFFFFF"/>
              </a:solidFill>
              <a:prstDash val="solid"/>
              <a:round/>
            </a:ln>
          </a:insideH>
          <a:insideV>
            <a:ln w="3175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3175" cap="flat">
              <a:solidFill>
                <a:srgbClr val="FFFFFF"/>
              </a:solidFill>
              <a:prstDash val="solid"/>
              <a:round/>
            </a:ln>
          </a:left>
          <a:right>
            <a:ln w="3175" cap="flat">
              <a:solidFill>
                <a:srgbClr val="FFFFFF"/>
              </a:solidFill>
              <a:prstDash val="solid"/>
              <a:round/>
            </a:ln>
          </a:right>
          <a:top>
            <a:ln w="3175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3175" cap="flat">
              <a:solidFill>
                <a:srgbClr val="FFFFFF"/>
              </a:solidFill>
              <a:prstDash val="solid"/>
              <a:round/>
            </a:ln>
          </a:insideH>
          <a:insideV>
            <a:ln w="3175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3175" cap="flat">
              <a:solidFill>
                <a:srgbClr val="FFFFFF"/>
              </a:solidFill>
              <a:prstDash val="solid"/>
              <a:round/>
            </a:ln>
          </a:left>
          <a:right>
            <a:ln w="3175" cap="flat">
              <a:solidFill>
                <a:srgbClr val="FFFFFF"/>
              </a:solidFill>
              <a:prstDash val="solid"/>
              <a:round/>
            </a:ln>
          </a:right>
          <a:top>
            <a:ln w="3175" cap="flat">
              <a:solidFill>
                <a:srgbClr val="FFFFFF"/>
              </a:solidFill>
              <a:prstDash val="solid"/>
              <a:round/>
            </a:ln>
          </a:top>
          <a:bottom>
            <a:ln w="3175" cap="flat">
              <a:solidFill>
                <a:srgbClr val="FFFFFF"/>
              </a:solidFill>
              <a:prstDash val="solid"/>
              <a:round/>
            </a:ln>
          </a:bottom>
          <a:insideH>
            <a:ln w="3175" cap="flat">
              <a:solidFill>
                <a:srgbClr val="FFFFFF"/>
              </a:solidFill>
              <a:prstDash val="solid"/>
              <a:round/>
            </a:ln>
          </a:insideH>
          <a:insideV>
            <a:ln w="3175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4E2CE"/>
          </a:solidFill>
        </a:fill>
      </a:tcStyle>
    </a:wholeTbl>
    <a:band2H>
      <a:tcTxStyle/>
      <a:tcStyle>
        <a:tcBdr/>
        <a:fill>
          <a:solidFill>
            <a:srgbClr val="EBF1E8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3175" cap="flat">
              <a:solidFill>
                <a:srgbClr val="FFFFFF"/>
              </a:solidFill>
              <a:prstDash val="solid"/>
              <a:round/>
            </a:ln>
          </a:left>
          <a:right>
            <a:ln w="3175" cap="flat">
              <a:solidFill>
                <a:srgbClr val="FFFFFF"/>
              </a:solidFill>
              <a:prstDash val="solid"/>
              <a:round/>
            </a:ln>
          </a:right>
          <a:top>
            <a:ln w="3175" cap="flat">
              <a:solidFill>
                <a:srgbClr val="FFFFFF"/>
              </a:solidFill>
              <a:prstDash val="solid"/>
              <a:round/>
            </a:ln>
          </a:top>
          <a:bottom>
            <a:ln w="3175" cap="flat">
              <a:solidFill>
                <a:srgbClr val="FFFFFF"/>
              </a:solidFill>
              <a:prstDash val="solid"/>
              <a:round/>
            </a:ln>
          </a:bottom>
          <a:insideH>
            <a:ln w="3175" cap="flat">
              <a:solidFill>
                <a:srgbClr val="FFFFFF"/>
              </a:solidFill>
              <a:prstDash val="solid"/>
              <a:round/>
            </a:ln>
          </a:insideH>
          <a:insideV>
            <a:ln w="3175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3175" cap="flat">
              <a:solidFill>
                <a:srgbClr val="FFFFFF"/>
              </a:solidFill>
              <a:prstDash val="solid"/>
              <a:round/>
            </a:ln>
          </a:left>
          <a:right>
            <a:ln w="3175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175" cap="flat">
              <a:solidFill>
                <a:srgbClr val="FFFFFF"/>
              </a:solidFill>
              <a:prstDash val="solid"/>
              <a:round/>
            </a:ln>
          </a:bottom>
          <a:insideH>
            <a:ln w="3175" cap="flat">
              <a:solidFill>
                <a:srgbClr val="FFFFFF"/>
              </a:solidFill>
              <a:prstDash val="solid"/>
              <a:round/>
            </a:ln>
          </a:insideH>
          <a:insideV>
            <a:ln w="3175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3175" cap="flat">
              <a:solidFill>
                <a:srgbClr val="FFFFFF"/>
              </a:solidFill>
              <a:prstDash val="solid"/>
              <a:round/>
            </a:ln>
          </a:left>
          <a:right>
            <a:ln w="3175" cap="flat">
              <a:solidFill>
                <a:srgbClr val="FFFFFF"/>
              </a:solidFill>
              <a:prstDash val="solid"/>
              <a:round/>
            </a:ln>
          </a:right>
          <a:top>
            <a:ln w="3175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3175" cap="flat">
              <a:solidFill>
                <a:srgbClr val="FFFFFF"/>
              </a:solidFill>
              <a:prstDash val="solid"/>
              <a:round/>
            </a:ln>
          </a:insideH>
          <a:insideV>
            <a:ln w="3175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3175" cap="flat">
              <a:noFill/>
              <a:miter lim="400000"/>
            </a:ln>
          </a:left>
          <a:right>
            <a:ln w="3175" cap="flat">
              <a:noFill/>
              <a:miter lim="400000"/>
            </a:ln>
          </a:right>
          <a:top>
            <a:ln w="3175" cap="flat">
              <a:noFill/>
              <a:miter lim="400000"/>
            </a:ln>
          </a:top>
          <a:bottom>
            <a:ln w="3175" cap="flat">
              <a:noFill/>
              <a:miter lim="400000"/>
            </a:ln>
          </a:bottom>
          <a:insideH>
            <a:ln w="3175" cap="flat">
              <a:noFill/>
              <a:miter lim="400000"/>
            </a:ln>
          </a:insideH>
          <a:insideV>
            <a:ln w="3175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3175" cap="flat">
              <a:noFill/>
              <a:miter lim="400000"/>
            </a:ln>
          </a:left>
          <a:right>
            <a:ln w="3175" cap="flat">
              <a:noFill/>
              <a:miter lim="400000"/>
            </a:ln>
          </a:right>
          <a:top>
            <a:ln w="3175" cap="flat">
              <a:noFill/>
              <a:miter lim="400000"/>
            </a:ln>
          </a:top>
          <a:bottom>
            <a:ln w="3175" cap="flat">
              <a:noFill/>
              <a:miter lim="400000"/>
            </a:ln>
          </a:bottom>
          <a:insideH>
            <a:ln w="3175" cap="flat">
              <a:noFill/>
              <a:miter lim="400000"/>
            </a:ln>
          </a:insideH>
          <a:insideV>
            <a:ln w="3175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3175" cap="flat">
              <a:noFill/>
              <a:miter lim="400000"/>
            </a:ln>
          </a:left>
          <a:right>
            <a:ln w="3175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3175" cap="flat">
              <a:solidFill>
                <a:srgbClr val="000000"/>
              </a:solidFill>
              <a:prstDash val="solid"/>
              <a:round/>
            </a:ln>
          </a:bottom>
          <a:insideH>
            <a:ln w="3175" cap="flat">
              <a:noFill/>
              <a:miter lim="400000"/>
            </a:ln>
          </a:insideH>
          <a:insideV>
            <a:ln w="3175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3175" cap="flat">
              <a:noFill/>
              <a:miter lim="400000"/>
            </a:ln>
          </a:left>
          <a:right>
            <a:ln w="3175" cap="flat">
              <a:noFill/>
              <a:miter lim="400000"/>
            </a:ln>
          </a:right>
          <a:top>
            <a:ln w="3175" cap="flat">
              <a:solidFill>
                <a:srgbClr val="000000"/>
              </a:solidFill>
              <a:prstDash val="solid"/>
              <a:round/>
            </a:ln>
          </a:top>
          <a:bottom>
            <a:ln w="3175" cap="flat">
              <a:solidFill>
                <a:srgbClr val="000000"/>
              </a:solidFill>
              <a:prstDash val="solid"/>
              <a:round/>
            </a:ln>
          </a:bottom>
          <a:insideH>
            <a:ln w="3175" cap="flat">
              <a:noFill/>
              <a:miter lim="400000"/>
            </a:ln>
          </a:insideH>
          <a:insideV>
            <a:ln w="3175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3175" cap="flat">
              <a:solidFill>
                <a:srgbClr val="FFFFFF"/>
              </a:solidFill>
              <a:prstDash val="solid"/>
              <a:round/>
            </a:ln>
          </a:left>
          <a:right>
            <a:ln w="3175" cap="flat">
              <a:solidFill>
                <a:srgbClr val="FFFFFF"/>
              </a:solidFill>
              <a:prstDash val="solid"/>
              <a:round/>
            </a:ln>
          </a:right>
          <a:top>
            <a:ln w="3175" cap="flat">
              <a:solidFill>
                <a:srgbClr val="FFFFFF"/>
              </a:solidFill>
              <a:prstDash val="solid"/>
              <a:round/>
            </a:ln>
          </a:top>
          <a:bottom>
            <a:ln w="3175" cap="flat">
              <a:solidFill>
                <a:srgbClr val="FFFFFF"/>
              </a:solidFill>
              <a:prstDash val="solid"/>
              <a:round/>
            </a:ln>
          </a:bottom>
          <a:insideH>
            <a:ln w="3175" cap="flat">
              <a:solidFill>
                <a:srgbClr val="FFFFFF"/>
              </a:solidFill>
              <a:prstDash val="solid"/>
              <a:round/>
            </a:ln>
          </a:insideH>
          <a:insideV>
            <a:ln w="3175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3175" cap="flat">
              <a:solidFill>
                <a:srgbClr val="FFFFFF"/>
              </a:solidFill>
              <a:prstDash val="solid"/>
              <a:round/>
            </a:ln>
          </a:left>
          <a:right>
            <a:ln w="3175" cap="flat">
              <a:solidFill>
                <a:srgbClr val="FFFFFF"/>
              </a:solidFill>
              <a:prstDash val="solid"/>
              <a:round/>
            </a:ln>
          </a:right>
          <a:top>
            <a:ln w="3175" cap="flat">
              <a:solidFill>
                <a:srgbClr val="FFFFFF"/>
              </a:solidFill>
              <a:prstDash val="solid"/>
              <a:round/>
            </a:ln>
          </a:top>
          <a:bottom>
            <a:ln w="3175" cap="flat">
              <a:solidFill>
                <a:srgbClr val="FFFFFF"/>
              </a:solidFill>
              <a:prstDash val="solid"/>
              <a:round/>
            </a:ln>
          </a:bottom>
          <a:insideH>
            <a:ln w="3175" cap="flat">
              <a:solidFill>
                <a:srgbClr val="FFFFFF"/>
              </a:solidFill>
              <a:prstDash val="solid"/>
              <a:round/>
            </a:ln>
          </a:insideH>
          <a:insideV>
            <a:ln w="3175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3175" cap="flat">
              <a:solidFill>
                <a:srgbClr val="FFFFFF"/>
              </a:solidFill>
              <a:prstDash val="solid"/>
              <a:round/>
            </a:ln>
          </a:left>
          <a:right>
            <a:ln w="3175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175" cap="flat">
              <a:solidFill>
                <a:srgbClr val="FFFFFF"/>
              </a:solidFill>
              <a:prstDash val="solid"/>
              <a:round/>
            </a:ln>
          </a:bottom>
          <a:insideH>
            <a:ln w="3175" cap="flat">
              <a:solidFill>
                <a:srgbClr val="FFFFFF"/>
              </a:solidFill>
              <a:prstDash val="solid"/>
              <a:round/>
            </a:ln>
          </a:insideH>
          <a:insideV>
            <a:ln w="3175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3175" cap="flat">
              <a:solidFill>
                <a:srgbClr val="FFFFFF"/>
              </a:solidFill>
              <a:prstDash val="solid"/>
              <a:round/>
            </a:ln>
          </a:left>
          <a:right>
            <a:ln w="3175" cap="flat">
              <a:solidFill>
                <a:srgbClr val="FFFFFF"/>
              </a:solidFill>
              <a:prstDash val="solid"/>
              <a:round/>
            </a:ln>
          </a:right>
          <a:top>
            <a:ln w="3175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3175" cap="flat">
              <a:solidFill>
                <a:srgbClr val="FFFFFF"/>
              </a:solidFill>
              <a:prstDash val="solid"/>
              <a:round/>
            </a:ln>
          </a:insideH>
          <a:insideV>
            <a:ln w="3175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3175" cap="flat">
              <a:solidFill>
                <a:srgbClr val="000000"/>
              </a:solidFill>
              <a:prstDash val="solid"/>
              <a:round/>
            </a:ln>
          </a:left>
          <a:right>
            <a:ln w="3175" cap="flat">
              <a:solidFill>
                <a:srgbClr val="000000"/>
              </a:solidFill>
              <a:prstDash val="solid"/>
              <a:round/>
            </a:ln>
          </a:right>
          <a:top>
            <a:ln w="3175" cap="flat">
              <a:solidFill>
                <a:srgbClr val="000000"/>
              </a:solidFill>
              <a:prstDash val="solid"/>
              <a:round/>
            </a:ln>
          </a:top>
          <a:bottom>
            <a:ln w="3175" cap="flat">
              <a:solidFill>
                <a:srgbClr val="000000"/>
              </a:solidFill>
              <a:prstDash val="solid"/>
              <a:round/>
            </a:ln>
          </a:bottom>
          <a:insideH>
            <a:ln w="3175" cap="flat">
              <a:solidFill>
                <a:srgbClr val="000000"/>
              </a:solidFill>
              <a:prstDash val="solid"/>
              <a:round/>
            </a:ln>
          </a:insideH>
          <a:insideV>
            <a:ln w="3175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000000"/>
        </a:fontRef>
        <a:srgbClr val="000000"/>
      </a:tcTxStyle>
      <a:tcStyle>
        <a:tcBdr>
          <a:left>
            <a:ln w="3175" cap="flat">
              <a:solidFill>
                <a:srgbClr val="000000"/>
              </a:solidFill>
              <a:prstDash val="solid"/>
              <a:round/>
            </a:ln>
          </a:left>
          <a:right>
            <a:ln w="3175" cap="flat">
              <a:solidFill>
                <a:srgbClr val="000000"/>
              </a:solidFill>
              <a:prstDash val="solid"/>
              <a:round/>
            </a:ln>
          </a:right>
          <a:top>
            <a:ln w="3175" cap="flat">
              <a:solidFill>
                <a:srgbClr val="000000"/>
              </a:solidFill>
              <a:prstDash val="solid"/>
              <a:round/>
            </a:ln>
          </a:top>
          <a:bottom>
            <a:ln w="3175" cap="flat">
              <a:solidFill>
                <a:srgbClr val="000000"/>
              </a:solidFill>
              <a:prstDash val="solid"/>
              <a:round/>
            </a:ln>
          </a:bottom>
          <a:insideH>
            <a:ln w="3175" cap="flat">
              <a:solidFill>
                <a:srgbClr val="000000"/>
              </a:solidFill>
              <a:prstDash val="solid"/>
              <a:round/>
            </a:ln>
          </a:insideH>
          <a:insideV>
            <a:ln w="3175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3175" cap="flat">
              <a:solidFill>
                <a:srgbClr val="000000"/>
              </a:solidFill>
              <a:prstDash val="solid"/>
              <a:round/>
            </a:ln>
          </a:left>
          <a:right>
            <a:ln w="3175" cap="flat">
              <a:solidFill>
                <a:srgbClr val="000000"/>
              </a:solidFill>
              <a:prstDash val="solid"/>
              <a:round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3175" cap="flat">
              <a:solidFill>
                <a:srgbClr val="000000"/>
              </a:solidFill>
              <a:prstDash val="solid"/>
              <a:round/>
            </a:ln>
          </a:bottom>
          <a:insideH>
            <a:ln w="3175" cap="flat">
              <a:solidFill>
                <a:srgbClr val="000000"/>
              </a:solidFill>
              <a:prstDash val="solid"/>
              <a:round/>
            </a:ln>
          </a:insideH>
          <a:insideV>
            <a:ln w="3175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ajor">
          <a:srgbClr val="000000"/>
        </a:fontRef>
        <a:srgbClr val="000000"/>
      </a:tcTxStyle>
      <a:tcStyle>
        <a:tcBdr>
          <a:left>
            <a:ln w="3175" cap="flat">
              <a:solidFill>
                <a:srgbClr val="000000"/>
              </a:solidFill>
              <a:prstDash val="solid"/>
              <a:round/>
            </a:ln>
          </a:left>
          <a:right>
            <a:ln w="3175" cap="flat">
              <a:solidFill>
                <a:srgbClr val="000000"/>
              </a:solidFill>
              <a:prstDash val="solid"/>
              <a:round/>
            </a:ln>
          </a:right>
          <a:top>
            <a:ln w="3175" cap="flat">
              <a:solidFill>
                <a:srgbClr val="000000"/>
              </a:solidFill>
              <a:prstDash val="solid"/>
              <a:round/>
            </a:ln>
          </a:top>
          <a:bottom>
            <a:ln w="3175" cap="flat">
              <a:solidFill>
                <a:srgbClr val="000000"/>
              </a:solidFill>
              <a:prstDash val="solid"/>
              <a:round/>
            </a:ln>
          </a:bottom>
          <a:insideH>
            <a:ln w="3175" cap="flat">
              <a:solidFill>
                <a:srgbClr val="000000"/>
              </a:solidFill>
              <a:prstDash val="solid"/>
              <a:round/>
            </a:ln>
          </a:insideH>
          <a:insideV>
            <a:ln w="3175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  <a:tblStyle styleId="{5940675A-B579-460E-94D1-54222C63F5DA}" styleName="Stil Yok, Tablo Kılavuz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8" d="100"/>
          <a:sy n="98" d="100"/>
        </p:scale>
        <p:origin x="1500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Shape 110"/>
          <p:cNvSpPr>
            <a:spLocks noGrp="1" noRot="1" noChangeAspect="1"/>
          </p:cNvSpPr>
          <p:nvPr>
            <p:ph type="sldImg"/>
          </p:nvPr>
        </p:nvSpPr>
        <p:spPr>
          <a:xfrm>
            <a:off x="1157288" y="1074738"/>
            <a:ext cx="7612062" cy="5384800"/>
          </a:xfrm>
          <a:prstGeom prst="rect">
            <a:avLst/>
          </a:prstGeom>
        </p:spPr>
        <p:txBody>
          <a:bodyPr lIns="131927" tIns="65963" rIns="131927" bIns="65963"/>
          <a:lstStyle/>
          <a:p>
            <a:endParaRPr/>
          </a:p>
        </p:txBody>
      </p:sp>
      <p:sp>
        <p:nvSpPr>
          <p:cNvPr id="111" name="Shape 111"/>
          <p:cNvSpPr>
            <a:spLocks noGrp="1"/>
          </p:cNvSpPr>
          <p:nvPr>
            <p:ph type="body" sz="quarter" idx="1"/>
          </p:nvPr>
        </p:nvSpPr>
        <p:spPr>
          <a:xfrm>
            <a:off x="1323554" y="6817482"/>
            <a:ext cx="7279534" cy="6458664"/>
          </a:xfrm>
          <a:prstGeom prst="rect">
            <a:avLst/>
          </a:prstGeom>
        </p:spPr>
        <p:txBody>
          <a:bodyPr lIns="131927" tIns="65963" rIns="131927" bIns="65963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569814372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846327" latinLnBrk="0">
      <a:defRPr sz="1100">
        <a:latin typeface="+mj-lt"/>
        <a:ea typeface="+mj-ea"/>
        <a:cs typeface="+mj-cs"/>
        <a:sym typeface="Calibri"/>
      </a:defRPr>
    </a:lvl1pPr>
    <a:lvl2pPr indent="228600" defTabSz="846327" latinLnBrk="0">
      <a:defRPr sz="1100">
        <a:latin typeface="+mj-lt"/>
        <a:ea typeface="+mj-ea"/>
        <a:cs typeface="+mj-cs"/>
        <a:sym typeface="Calibri"/>
      </a:defRPr>
    </a:lvl2pPr>
    <a:lvl3pPr indent="457200" defTabSz="846327" latinLnBrk="0">
      <a:defRPr sz="1100">
        <a:latin typeface="+mj-lt"/>
        <a:ea typeface="+mj-ea"/>
        <a:cs typeface="+mj-cs"/>
        <a:sym typeface="Calibri"/>
      </a:defRPr>
    </a:lvl3pPr>
    <a:lvl4pPr indent="685800" defTabSz="846327" latinLnBrk="0">
      <a:defRPr sz="1100">
        <a:latin typeface="+mj-lt"/>
        <a:ea typeface="+mj-ea"/>
        <a:cs typeface="+mj-cs"/>
        <a:sym typeface="Calibri"/>
      </a:defRPr>
    </a:lvl4pPr>
    <a:lvl5pPr indent="914400" defTabSz="846327" latinLnBrk="0">
      <a:defRPr sz="1100">
        <a:latin typeface="+mj-lt"/>
        <a:ea typeface="+mj-ea"/>
        <a:cs typeface="+mj-cs"/>
        <a:sym typeface="Calibri"/>
      </a:defRPr>
    </a:lvl5pPr>
    <a:lvl6pPr indent="1143000" defTabSz="846327" latinLnBrk="0">
      <a:defRPr sz="1100">
        <a:latin typeface="+mj-lt"/>
        <a:ea typeface="+mj-ea"/>
        <a:cs typeface="+mj-cs"/>
        <a:sym typeface="Calibri"/>
      </a:defRPr>
    </a:lvl6pPr>
    <a:lvl7pPr indent="1371600" defTabSz="846327" latinLnBrk="0">
      <a:defRPr sz="1100">
        <a:latin typeface="+mj-lt"/>
        <a:ea typeface="+mj-ea"/>
        <a:cs typeface="+mj-cs"/>
        <a:sym typeface="Calibri"/>
      </a:defRPr>
    </a:lvl7pPr>
    <a:lvl8pPr indent="1600200" defTabSz="846327" latinLnBrk="0">
      <a:defRPr sz="1100">
        <a:latin typeface="+mj-lt"/>
        <a:ea typeface="+mj-ea"/>
        <a:cs typeface="+mj-cs"/>
        <a:sym typeface="Calibri"/>
      </a:defRPr>
    </a:lvl8pPr>
    <a:lvl9pPr indent="1828800" defTabSz="846327" latinLnBrk="0">
      <a:defRPr sz="1100">
        <a:latin typeface="+mj-lt"/>
        <a:ea typeface="+mj-ea"/>
        <a:cs typeface="+mj-cs"/>
        <a:sym typeface="Calibri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Başlık Metni"/>
          <p:cNvSpPr txBox="1">
            <a:spLocks noGrp="1"/>
          </p:cNvSpPr>
          <p:nvPr>
            <p:ph type="title"/>
          </p:nvPr>
        </p:nvSpPr>
        <p:spPr>
          <a:xfrm>
            <a:off x="1716311" y="961622"/>
            <a:ext cx="7250268" cy="1218594"/>
          </a:xfrm>
          <a:prstGeom prst="rect">
            <a:avLst/>
          </a:prstGeom>
        </p:spPr>
        <p:txBody>
          <a:bodyPr/>
          <a:lstStyle/>
          <a:p>
            <a:r>
              <a:t>Başlık Metni</a:t>
            </a:r>
          </a:p>
        </p:txBody>
      </p:sp>
      <p:sp>
        <p:nvSpPr>
          <p:cNvPr id="49" name="Gövde Düzeyi Bir…"/>
          <p:cNvSpPr txBox="1">
            <a:spLocks noGrp="1"/>
          </p:cNvSpPr>
          <p:nvPr>
            <p:ph type="body" sz="quarter" idx="1"/>
          </p:nvPr>
        </p:nvSpPr>
        <p:spPr>
          <a:xfrm>
            <a:off x="1716312" y="2171458"/>
            <a:ext cx="3556178" cy="757425"/>
          </a:xfrm>
          <a:prstGeom prst="rect">
            <a:avLst/>
          </a:prstGeom>
        </p:spPr>
        <p:txBody>
          <a:bodyPr anchor="b"/>
          <a:lstStyle>
            <a:lvl1pPr marL="0" indent="0">
              <a:buSzTx/>
              <a:buFontTx/>
              <a:buNone/>
              <a:defRPr sz="2400" b="1"/>
            </a:lvl1pPr>
            <a:lvl2pPr marL="0" indent="640080">
              <a:buSzTx/>
              <a:buFontTx/>
              <a:buNone/>
              <a:defRPr sz="2400" b="1"/>
            </a:lvl2pPr>
            <a:lvl3pPr marL="0" indent="1280160">
              <a:buSzTx/>
              <a:buFontTx/>
              <a:buNone/>
              <a:defRPr sz="2400" b="1"/>
            </a:lvl3pPr>
            <a:lvl4pPr marL="0" indent="1920239">
              <a:buSzTx/>
              <a:buFontTx/>
              <a:buNone/>
              <a:defRPr sz="2400" b="1"/>
            </a:lvl4pPr>
            <a:lvl5pPr marL="0" indent="2560320">
              <a:buSzTx/>
              <a:buFontTx/>
              <a:buNone/>
              <a:defRPr sz="2400" b="1"/>
            </a:lvl5pPr>
          </a:lstStyle>
          <a:p>
            <a:r>
              <a:t>Gövde Düzeyi Bir</a:t>
            </a:r>
          </a:p>
          <a:p>
            <a:pPr lvl="1"/>
            <a:r>
              <a:t>Gövde Düzeyi İki</a:t>
            </a:r>
          </a:p>
          <a:p>
            <a:pPr lvl="2"/>
            <a:r>
              <a:t>Gövde Düzeyi Üç</a:t>
            </a:r>
          </a:p>
          <a:p>
            <a:pPr lvl="3"/>
            <a:r>
              <a:t>Gövde Düzeyi Dört</a:t>
            </a:r>
          </a:p>
          <a:p>
            <a:pPr lvl="4"/>
            <a:r>
              <a:t>Gövde Düzeyi Beş</a:t>
            </a:r>
          </a:p>
        </p:txBody>
      </p:sp>
      <p:sp>
        <p:nvSpPr>
          <p:cNvPr id="50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392888" y="2171458"/>
            <a:ext cx="3573691" cy="757425"/>
          </a:xfrm>
          <a:prstGeom prst="rect">
            <a:avLst/>
          </a:prstGeom>
          <a:ln w="12700"/>
        </p:spPr>
        <p:txBody>
          <a:bodyPr anchor="b"/>
          <a:lstStyle/>
          <a:p>
            <a:pPr marL="0" indent="0">
              <a:buSzTx/>
              <a:buFontTx/>
              <a:buNone/>
              <a:defRPr sz="2400" b="1"/>
            </a:pPr>
            <a:endParaRPr/>
          </a:p>
        </p:txBody>
      </p:sp>
      <p:sp>
        <p:nvSpPr>
          <p:cNvPr id="51" name="Slayt Numarası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Slayt Numarası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Başlık Metni"/>
          <p:cNvSpPr txBox="1">
            <a:spLocks noGrp="1"/>
          </p:cNvSpPr>
          <p:nvPr>
            <p:ph type="title"/>
          </p:nvPr>
        </p:nvSpPr>
        <p:spPr>
          <a:xfrm>
            <a:off x="1716312" y="1046265"/>
            <a:ext cx="2711189" cy="1471070"/>
          </a:xfrm>
          <a:prstGeom prst="rect">
            <a:avLst/>
          </a:prstGeom>
        </p:spPr>
        <p:txBody>
          <a:bodyPr anchor="b"/>
          <a:lstStyle>
            <a:lvl1pPr>
              <a:defRPr sz="3400"/>
            </a:lvl1pPr>
          </a:lstStyle>
          <a:p>
            <a:r>
              <a:t>Başlık Metni</a:t>
            </a:r>
          </a:p>
        </p:txBody>
      </p:sp>
      <p:sp>
        <p:nvSpPr>
          <p:cNvPr id="74" name="Gövde Düzeyi Bir…"/>
          <p:cNvSpPr txBox="1">
            <a:spLocks noGrp="1"/>
          </p:cNvSpPr>
          <p:nvPr>
            <p:ph type="body" sz="half" idx="1"/>
          </p:nvPr>
        </p:nvSpPr>
        <p:spPr>
          <a:xfrm>
            <a:off x="4710986" y="1533704"/>
            <a:ext cx="4255592" cy="4480339"/>
          </a:xfrm>
          <a:prstGeom prst="rect">
            <a:avLst/>
          </a:prstGeom>
        </p:spPr>
        <p:txBody>
          <a:bodyPr/>
          <a:lstStyle>
            <a:lvl1pPr marL="247303" indent="-247303">
              <a:defRPr sz="3400"/>
            </a:lvl1pPr>
            <a:lvl2pPr marL="919089" indent="-279009">
              <a:defRPr sz="3400"/>
            </a:lvl2pPr>
            <a:lvl3pPr marL="1609898" indent="-329738">
              <a:defRPr sz="3400"/>
            </a:lvl3pPr>
            <a:lvl4pPr marL="2308859" indent="-388619">
              <a:defRPr sz="3400"/>
            </a:lvl4pPr>
            <a:lvl5pPr marL="2948939" indent="-388619">
              <a:defRPr sz="3400"/>
            </a:lvl5pPr>
          </a:lstStyle>
          <a:p>
            <a:r>
              <a:t>Gövde Düzeyi Bir</a:t>
            </a:r>
          </a:p>
          <a:p>
            <a:pPr lvl="1"/>
            <a:r>
              <a:t>Gövde Düzeyi İki</a:t>
            </a:r>
          </a:p>
          <a:p>
            <a:pPr lvl="2"/>
            <a:r>
              <a:t>Gövde Düzeyi Üç</a:t>
            </a:r>
          </a:p>
          <a:p>
            <a:pPr lvl="3"/>
            <a:r>
              <a:t>Gövde Düzeyi Dört</a:t>
            </a:r>
          </a:p>
          <a:p>
            <a:pPr lvl="4"/>
            <a:r>
              <a:t>Gövde Düzeyi Beş</a:t>
            </a:r>
          </a:p>
        </p:txBody>
      </p:sp>
      <p:sp>
        <p:nvSpPr>
          <p:cNvPr id="75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1716311" y="2517334"/>
            <a:ext cx="2711189" cy="3504005"/>
          </a:xfrm>
          <a:prstGeom prst="rect">
            <a:avLst/>
          </a:prstGeom>
          <a:ln w="12700"/>
        </p:spPr>
        <p:txBody>
          <a:bodyPr/>
          <a:lstStyle/>
          <a:p>
            <a:pPr marL="0" indent="0">
              <a:buSzTx/>
              <a:buFontTx/>
              <a:buNone/>
              <a:defRPr sz="1600"/>
            </a:pPr>
            <a:endParaRPr/>
          </a:p>
        </p:txBody>
      </p:sp>
      <p:sp>
        <p:nvSpPr>
          <p:cNvPr id="76" name="Slayt Numarası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Başlık Metni"/>
          <p:cNvSpPr txBox="1">
            <a:spLocks noGrp="1"/>
          </p:cNvSpPr>
          <p:nvPr>
            <p:ph type="title"/>
          </p:nvPr>
        </p:nvSpPr>
        <p:spPr>
          <a:xfrm>
            <a:off x="1716312" y="1046265"/>
            <a:ext cx="2711189" cy="1471070"/>
          </a:xfrm>
          <a:prstGeom prst="rect">
            <a:avLst/>
          </a:prstGeom>
        </p:spPr>
        <p:txBody>
          <a:bodyPr anchor="b"/>
          <a:lstStyle>
            <a:lvl1pPr>
              <a:defRPr sz="3400"/>
            </a:lvl1pPr>
          </a:lstStyle>
          <a:p>
            <a:r>
              <a:t>Başlık Metni</a:t>
            </a:r>
          </a:p>
        </p:txBody>
      </p:sp>
      <p:sp>
        <p:nvSpPr>
          <p:cNvPr id="84" name="Picture Placeholder 2"/>
          <p:cNvSpPr>
            <a:spLocks noGrp="1"/>
          </p:cNvSpPr>
          <p:nvPr>
            <p:ph type="pic" sz="half" idx="13"/>
          </p:nvPr>
        </p:nvSpPr>
        <p:spPr>
          <a:xfrm>
            <a:off x="4710986" y="1533704"/>
            <a:ext cx="4255592" cy="4480339"/>
          </a:xfrm>
          <a:prstGeom prst="rect">
            <a:avLst/>
          </a:prstGeom>
          <a:ln w="12700"/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85" name="Gövde Düzeyi Bir…"/>
          <p:cNvSpPr txBox="1">
            <a:spLocks noGrp="1"/>
          </p:cNvSpPr>
          <p:nvPr>
            <p:ph type="body" sz="quarter" idx="1"/>
          </p:nvPr>
        </p:nvSpPr>
        <p:spPr>
          <a:xfrm>
            <a:off x="1716312" y="2517334"/>
            <a:ext cx="2711189" cy="3504005"/>
          </a:xfrm>
          <a:prstGeom prst="rect">
            <a:avLst/>
          </a:prstGeom>
        </p:spPr>
        <p:txBody>
          <a:bodyPr/>
          <a:lstStyle>
            <a:lvl1pPr marL="0" indent="0">
              <a:buSzTx/>
              <a:buFontTx/>
              <a:buNone/>
              <a:defRPr sz="1600"/>
            </a:lvl1pPr>
            <a:lvl2pPr marL="0" indent="640080">
              <a:buSzTx/>
              <a:buFontTx/>
              <a:buNone/>
              <a:defRPr sz="1600"/>
            </a:lvl2pPr>
            <a:lvl3pPr marL="0" indent="1280160">
              <a:buSzTx/>
              <a:buFontTx/>
              <a:buNone/>
              <a:defRPr sz="1600"/>
            </a:lvl3pPr>
            <a:lvl4pPr marL="0" indent="1920239">
              <a:buSzTx/>
              <a:buFontTx/>
              <a:buNone/>
              <a:defRPr sz="1600"/>
            </a:lvl4pPr>
            <a:lvl5pPr marL="0" indent="2560320">
              <a:buSzTx/>
              <a:buFontTx/>
              <a:buNone/>
              <a:defRPr sz="1600"/>
            </a:lvl5pPr>
          </a:lstStyle>
          <a:p>
            <a:r>
              <a:t>Gövde Düzeyi Bir</a:t>
            </a:r>
          </a:p>
          <a:p>
            <a:pPr lvl="1"/>
            <a:r>
              <a:t>Gövde Düzeyi İki</a:t>
            </a:r>
          </a:p>
          <a:p>
            <a:pPr lvl="2"/>
            <a:r>
              <a:t>Gövde Düzeyi Üç</a:t>
            </a:r>
          </a:p>
          <a:p>
            <a:pPr lvl="3"/>
            <a:r>
              <a:t>Gövde Düzeyi Dört</a:t>
            </a:r>
          </a:p>
          <a:p>
            <a:pPr lvl="4"/>
            <a:r>
              <a:t>Gövde Düzeyi Beş</a:t>
            </a:r>
          </a:p>
        </p:txBody>
      </p:sp>
      <p:sp>
        <p:nvSpPr>
          <p:cNvPr id="86" name="Slayt Numarası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Başlık Metni"/>
          <p:cNvSpPr txBox="1">
            <a:spLocks noGrp="1"/>
          </p:cNvSpPr>
          <p:nvPr>
            <p:ph type="title"/>
          </p:nvPr>
        </p:nvSpPr>
        <p:spPr>
          <a:xfrm>
            <a:off x="1715216" y="961622"/>
            <a:ext cx="7250268" cy="1218594"/>
          </a:xfrm>
          <a:prstGeom prst="rect">
            <a:avLst/>
          </a:prstGeom>
        </p:spPr>
        <p:txBody>
          <a:bodyPr/>
          <a:lstStyle/>
          <a:p>
            <a:r>
              <a:t>Başlık Metni</a:t>
            </a:r>
          </a:p>
        </p:txBody>
      </p:sp>
      <p:sp>
        <p:nvSpPr>
          <p:cNvPr id="94" name="Gövde Düzeyi Bir…"/>
          <p:cNvSpPr txBox="1">
            <a:spLocks noGrp="1"/>
          </p:cNvSpPr>
          <p:nvPr>
            <p:ph type="body" sz="half" idx="1"/>
          </p:nvPr>
        </p:nvSpPr>
        <p:spPr>
          <a:xfrm>
            <a:off x="1715216" y="2304262"/>
            <a:ext cx="7250268" cy="4000199"/>
          </a:xfrm>
          <a:prstGeom prst="rect">
            <a:avLst/>
          </a:prstGeom>
        </p:spPr>
        <p:txBody>
          <a:bodyPr/>
          <a:lstStyle/>
          <a:p>
            <a:r>
              <a:t>Gövde Düzeyi Bir</a:t>
            </a:r>
          </a:p>
          <a:p>
            <a:pPr lvl="1"/>
            <a:r>
              <a:t>Gövde Düzeyi İki</a:t>
            </a:r>
          </a:p>
          <a:p>
            <a:pPr lvl="2"/>
            <a:r>
              <a:t>Gövde Düzeyi Üç</a:t>
            </a:r>
          </a:p>
          <a:p>
            <a:pPr lvl="3"/>
            <a:r>
              <a:t>Gövde Düzeyi Dört</a:t>
            </a:r>
          </a:p>
          <a:p>
            <a:pPr lvl="4"/>
            <a:r>
              <a:t>Gövde Düzeyi Beş</a:t>
            </a:r>
          </a:p>
        </p:txBody>
      </p:sp>
      <p:sp>
        <p:nvSpPr>
          <p:cNvPr id="95" name="Slayt Numarası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Başlık Metni"/>
          <p:cNvSpPr txBox="1">
            <a:spLocks noGrp="1"/>
          </p:cNvSpPr>
          <p:nvPr>
            <p:ph type="title"/>
          </p:nvPr>
        </p:nvSpPr>
        <p:spPr>
          <a:xfrm>
            <a:off x="7152917" y="961620"/>
            <a:ext cx="1812568" cy="5342841"/>
          </a:xfrm>
          <a:prstGeom prst="rect">
            <a:avLst/>
          </a:prstGeom>
        </p:spPr>
        <p:txBody>
          <a:bodyPr/>
          <a:lstStyle/>
          <a:p>
            <a:r>
              <a:t>Başlık Metni</a:t>
            </a:r>
          </a:p>
        </p:txBody>
      </p:sp>
      <p:sp>
        <p:nvSpPr>
          <p:cNvPr id="103" name="Gövde Düzeyi Bir…"/>
          <p:cNvSpPr txBox="1">
            <a:spLocks noGrp="1"/>
          </p:cNvSpPr>
          <p:nvPr>
            <p:ph type="body" sz="half" idx="1"/>
          </p:nvPr>
        </p:nvSpPr>
        <p:spPr>
          <a:xfrm>
            <a:off x="1715217" y="961620"/>
            <a:ext cx="5332625" cy="5342841"/>
          </a:xfrm>
          <a:prstGeom prst="rect">
            <a:avLst/>
          </a:prstGeom>
        </p:spPr>
        <p:txBody>
          <a:bodyPr/>
          <a:lstStyle/>
          <a:p>
            <a:r>
              <a:t>Gövde Düzeyi Bir</a:t>
            </a:r>
          </a:p>
          <a:p>
            <a:pPr lvl="1"/>
            <a:r>
              <a:t>Gövde Düzeyi İki</a:t>
            </a:r>
          </a:p>
          <a:p>
            <a:pPr lvl="2"/>
            <a:r>
              <a:t>Gövde Düzeyi Üç</a:t>
            </a:r>
          </a:p>
          <a:p>
            <a:pPr lvl="3"/>
            <a:r>
              <a:t>Gövde Düzeyi Dört</a:t>
            </a:r>
          </a:p>
          <a:p>
            <a:pPr lvl="4"/>
            <a:r>
              <a:t>Gövde Düzeyi Beş</a:t>
            </a:r>
          </a:p>
        </p:txBody>
      </p:sp>
      <p:sp>
        <p:nvSpPr>
          <p:cNvPr id="104" name="Slayt Numarası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Başlık Metni"/>
          <p:cNvSpPr txBox="1">
            <a:spLocks noGrp="1"/>
          </p:cNvSpPr>
          <p:nvPr>
            <p:ph type="title"/>
          </p:nvPr>
        </p:nvSpPr>
        <p:spPr>
          <a:xfrm>
            <a:off x="1767754" y="1657751"/>
            <a:ext cx="7145192" cy="2194929"/>
          </a:xfrm>
          <a:prstGeom prst="rect">
            <a:avLst/>
          </a:prstGeom>
        </p:spPr>
        <p:txBody>
          <a:bodyPr anchor="b"/>
          <a:lstStyle>
            <a:lvl1pPr algn="ctr">
              <a:defRPr sz="6600"/>
            </a:lvl1pPr>
          </a:lstStyle>
          <a:p>
            <a:r>
              <a:t>Başlık Metni</a:t>
            </a:r>
          </a:p>
        </p:txBody>
      </p:sp>
      <p:sp>
        <p:nvSpPr>
          <p:cNvPr id="13" name="Gövde Düzeyi Bir…"/>
          <p:cNvSpPr txBox="1">
            <a:spLocks noGrp="1"/>
          </p:cNvSpPr>
          <p:nvPr>
            <p:ph type="body" sz="quarter" idx="1"/>
          </p:nvPr>
        </p:nvSpPr>
        <p:spPr>
          <a:xfrm>
            <a:off x="2188060" y="3937324"/>
            <a:ext cx="6304580" cy="1522148"/>
          </a:xfrm>
          <a:prstGeom prst="rect">
            <a:avLst/>
          </a:prstGeom>
        </p:spPr>
        <p:txBody>
          <a:bodyPr/>
          <a:lstStyle>
            <a:lvl1pPr marL="0" indent="0" algn="ctr">
              <a:buSzTx/>
              <a:buFontTx/>
              <a:buNone/>
              <a:defRPr sz="2400"/>
            </a:lvl1pPr>
            <a:lvl2pPr marL="0" indent="640080" algn="ctr">
              <a:buSzTx/>
              <a:buFontTx/>
              <a:buNone/>
              <a:defRPr sz="2400"/>
            </a:lvl2pPr>
            <a:lvl3pPr marL="0" indent="1280160" algn="ctr">
              <a:buSzTx/>
              <a:buFontTx/>
              <a:buNone/>
              <a:defRPr sz="2400"/>
            </a:lvl3pPr>
            <a:lvl4pPr marL="0" indent="1920239" algn="ctr">
              <a:buSzTx/>
              <a:buFontTx/>
              <a:buNone/>
              <a:defRPr sz="2400"/>
            </a:lvl4pPr>
            <a:lvl5pPr marL="0" indent="2560320" algn="ctr">
              <a:buSzTx/>
              <a:buFontTx/>
              <a:buNone/>
              <a:defRPr sz="2400"/>
            </a:lvl5pPr>
          </a:lstStyle>
          <a:p>
            <a:r>
              <a:t>Gövde Düzeyi Bir</a:t>
            </a:r>
          </a:p>
          <a:p>
            <a:pPr lvl="1"/>
            <a:r>
              <a:t>Gövde Düzeyi İki</a:t>
            </a:r>
          </a:p>
          <a:p>
            <a:pPr lvl="2"/>
            <a:r>
              <a:t>Gövde Düzeyi Üç</a:t>
            </a:r>
          </a:p>
          <a:p>
            <a:pPr lvl="3"/>
            <a:r>
              <a:t>Gövde Düzeyi Dört</a:t>
            </a:r>
          </a:p>
          <a:p>
            <a:pPr lvl="4"/>
            <a:r>
              <a:t>Gövde Düzeyi Beş</a:t>
            </a:r>
          </a:p>
        </p:txBody>
      </p:sp>
      <p:sp>
        <p:nvSpPr>
          <p:cNvPr id="14" name="Slayt Numarası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888967393"/>
      </p:ext>
    </p:extLst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Başlık Metni"/>
          <p:cNvSpPr txBox="1">
            <a:spLocks noGrp="1"/>
          </p:cNvSpPr>
          <p:nvPr>
            <p:ph type="title"/>
          </p:nvPr>
        </p:nvSpPr>
        <p:spPr>
          <a:xfrm>
            <a:off x="1557602" y="710605"/>
            <a:ext cx="7565496" cy="1386424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30021" tIns="30021" rIns="30021" bIns="30021" anchor="ctr">
            <a:normAutofit/>
          </a:bodyPr>
          <a:lstStyle/>
          <a:p>
            <a:r>
              <a:t>Başlık Metni</a:t>
            </a:r>
          </a:p>
        </p:txBody>
      </p:sp>
      <p:sp>
        <p:nvSpPr>
          <p:cNvPr id="4" name="Gövde Düzeyi Bir…"/>
          <p:cNvSpPr txBox="1">
            <a:spLocks noGrp="1"/>
          </p:cNvSpPr>
          <p:nvPr>
            <p:ph type="body" idx="1"/>
          </p:nvPr>
        </p:nvSpPr>
        <p:spPr>
          <a:xfrm>
            <a:off x="1557602" y="2097028"/>
            <a:ext cx="7565496" cy="4833512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30021" tIns="30021" rIns="30021" bIns="30021">
            <a:normAutofit/>
          </a:bodyPr>
          <a:lstStyle/>
          <a:p>
            <a:r>
              <a:t>Gövde Düzeyi Bir</a:t>
            </a:r>
          </a:p>
          <a:p>
            <a:pPr lvl="1"/>
            <a:r>
              <a:t>Gövde Düzeyi İki</a:t>
            </a:r>
          </a:p>
          <a:p>
            <a:pPr lvl="2"/>
            <a:r>
              <a:t>Gövde Düzeyi Üç</a:t>
            </a:r>
          </a:p>
          <a:p>
            <a:pPr lvl="3"/>
            <a:r>
              <a:t>Gövde Düzeyi Dört</a:t>
            </a:r>
          </a:p>
          <a:p>
            <a:pPr lvl="4"/>
            <a:r>
              <a:t>Gövde Düzeyi Beş</a:t>
            </a:r>
          </a:p>
        </p:txBody>
      </p:sp>
      <p:sp>
        <p:nvSpPr>
          <p:cNvPr id="5" name="Slayt Numarası"/>
          <p:cNvSpPr txBox="1">
            <a:spLocks noGrp="1"/>
          </p:cNvSpPr>
          <p:nvPr>
            <p:ph type="sldNum" sz="quarter" idx="2"/>
          </p:nvPr>
        </p:nvSpPr>
        <p:spPr>
          <a:xfrm>
            <a:off x="8738256" y="6528748"/>
            <a:ext cx="227228" cy="216909"/>
          </a:xfrm>
          <a:prstGeom prst="rect">
            <a:avLst/>
          </a:prstGeom>
          <a:ln w="3175">
            <a:miter lim="400000"/>
          </a:ln>
        </p:spPr>
        <p:txBody>
          <a:bodyPr wrap="none" lIns="30021" tIns="30021" rIns="30021" bIns="30021" anchor="ctr">
            <a:spAutoFit/>
          </a:bodyPr>
          <a:lstStyle>
            <a:lvl1pPr algn="r">
              <a:defRPr sz="1200">
                <a:solidFill>
                  <a:srgbClr val="888888"/>
                </a:solidFill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  <p:sp>
        <p:nvSpPr>
          <p:cNvPr id="2" name="fr" descr="Genele Açık"/>
          <p:cNvSpPr txBox="1"/>
          <p:nvPr/>
        </p:nvSpPr>
        <p:spPr>
          <a:xfrm>
            <a:off x="0" y="7236460"/>
            <a:ext cx="10680700" cy="191433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30021" tIns="30021" rIns="30021" bIns="30021">
            <a:spAutoFit/>
          </a:bodyPr>
          <a:lstStyle>
            <a:lvl1pPr algn="r">
              <a:defRPr sz="600">
                <a:latin typeface="Verdana"/>
                <a:ea typeface="Verdana"/>
                <a:cs typeface="Verdana"/>
                <a:sym typeface="Verdana"/>
              </a:defRPr>
            </a:lvl1pPr>
          </a:lstStyle>
          <a:p>
            <a:pPr algn="r"/>
            <a:r>
              <a:rPr lang="tr-TR" sz="850" b="0" i="0" u="none" baseline="0">
                <a:solidFill>
                  <a:srgbClr val="000000"/>
                </a:solidFill>
                <a:latin typeface="verdana" panose="020B0604030504040204" pitchFamily="34" charset="0"/>
              </a:rPr>
              <a:t>Genele Açık</a:t>
            </a:r>
            <a:endParaRPr sz="850" b="0" i="0" u="none" baseline="0">
              <a:solidFill>
                <a:srgbClr val="000000"/>
              </a:solidFill>
              <a:latin typeface="verdana" panose="020B060403050404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  <p:sldLayoutId id="2147483655" r:id="rId2"/>
    <p:sldLayoutId id="2147483656" r:id="rId3"/>
    <p:sldLayoutId id="2147483657" r:id="rId4"/>
    <p:sldLayoutId id="2147483658" r:id="rId5"/>
    <p:sldLayoutId id="2147483659" r:id="rId6"/>
    <p:sldLayoutId id="2147483660" r:id="rId7"/>
  </p:sldLayoutIdLst>
  <p:transition spd="med"/>
  <p:txStyles>
    <p:titleStyle>
      <a:lvl1pPr marL="0" marR="0" indent="0" algn="l" defTabSz="1007533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6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1pPr>
      <a:lvl2pPr marL="0" marR="0" indent="0" algn="l" defTabSz="1007533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6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2pPr>
      <a:lvl3pPr marL="0" marR="0" indent="0" algn="l" defTabSz="1007533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6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3pPr>
      <a:lvl4pPr marL="0" marR="0" indent="0" algn="l" defTabSz="1007533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6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4pPr>
      <a:lvl5pPr marL="0" marR="0" indent="0" algn="l" defTabSz="1007533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6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5pPr>
      <a:lvl6pPr marL="0" marR="0" indent="0" algn="l" defTabSz="1007533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6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6pPr>
      <a:lvl7pPr marL="0" marR="0" indent="0" algn="l" defTabSz="1007533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6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7pPr>
      <a:lvl8pPr marL="0" marR="0" indent="0" algn="l" defTabSz="1007533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6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8pPr>
      <a:lvl9pPr marL="0" marR="0" indent="0" algn="l" defTabSz="1007533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6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9pPr>
    </p:titleStyle>
    <p:bodyStyle>
      <a:lvl1pPr marL="229772" marR="0" indent="-229772" algn="l" defTabSz="1007533" rtl="0" latinLnBrk="0">
        <a:lnSpc>
          <a:spcPct val="90000"/>
        </a:lnSpc>
        <a:spcBef>
          <a:spcPts val="11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1pPr>
      <a:lvl2pPr marL="911629" marR="0" indent="-271549" algn="l" defTabSz="1007533" rtl="0" latinLnBrk="0">
        <a:lnSpc>
          <a:spcPct val="90000"/>
        </a:lnSpc>
        <a:spcBef>
          <a:spcPts val="11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2pPr>
      <a:lvl3pPr marL="1600200" marR="0" indent="-320039" algn="l" defTabSz="1007533" rtl="0" latinLnBrk="0">
        <a:lnSpc>
          <a:spcPct val="90000"/>
        </a:lnSpc>
        <a:spcBef>
          <a:spcPts val="11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3pPr>
      <a:lvl4pPr marL="2278684" marR="0" indent="-358444" algn="l" defTabSz="1007533" rtl="0" latinLnBrk="0">
        <a:lnSpc>
          <a:spcPct val="90000"/>
        </a:lnSpc>
        <a:spcBef>
          <a:spcPts val="11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4pPr>
      <a:lvl5pPr marL="2918764" marR="0" indent="-358444" algn="l" defTabSz="1007533" rtl="0" latinLnBrk="0">
        <a:lnSpc>
          <a:spcPct val="90000"/>
        </a:lnSpc>
        <a:spcBef>
          <a:spcPts val="11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5pPr>
      <a:lvl6pPr marL="3558844" marR="0" indent="-358444" algn="l" defTabSz="1007533" rtl="0" latinLnBrk="0">
        <a:lnSpc>
          <a:spcPct val="90000"/>
        </a:lnSpc>
        <a:spcBef>
          <a:spcPts val="11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6pPr>
      <a:lvl7pPr marL="4198925" marR="0" indent="-358445" algn="l" defTabSz="1007533" rtl="0" latinLnBrk="0">
        <a:lnSpc>
          <a:spcPct val="90000"/>
        </a:lnSpc>
        <a:spcBef>
          <a:spcPts val="11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7pPr>
      <a:lvl8pPr marL="4839004" marR="0" indent="-358444" algn="l" defTabSz="1007533" rtl="0" latinLnBrk="0">
        <a:lnSpc>
          <a:spcPct val="90000"/>
        </a:lnSpc>
        <a:spcBef>
          <a:spcPts val="11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8pPr>
      <a:lvl9pPr marL="5479084" marR="0" indent="-358445" algn="l" defTabSz="1007533" rtl="0" latinLnBrk="0">
        <a:lnSpc>
          <a:spcPct val="90000"/>
        </a:lnSpc>
        <a:spcBef>
          <a:spcPts val="11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9pPr>
    </p:bodyStyle>
    <p:otherStyle>
      <a:lvl1pPr marL="0" marR="0" indent="0" algn="r" defTabSz="359833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1pPr>
      <a:lvl2pPr marL="0" marR="0" indent="457200" algn="r" defTabSz="359833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2pPr>
      <a:lvl3pPr marL="0" marR="0" indent="914400" algn="r" defTabSz="359833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3pPr>
      <a:lvl4pPr marL="0" marR="0" indent="1371600" algn="r" defTabSz="359833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4pPr>
      <a:lvl5pPr marL="0" marR="0" indent="1828800" algn="r" defTabSz="359833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5pPr>
      <a:lvl6pPr marL="0" marR="0" indent="2286000" algn="r" defTabSz="359833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6pPr>
      <a:lvl7pPr marL="0" marR="0" indent="2743200" algn="r" defTabSz="359833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7pPr>
      <a:lvl8pPr marL="0" marR="0" indent="3200400" algn="r" defTabSz="359833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8pPr>
      <a:lvl9pPr marL="0" marR="0" indent="3657600" algn="r" defTabSz="359833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13" Type="http://schemas.openxmlformats.org/officeDocument/2006/relationships/image" Target="../media/image10.svg"/><Relationship Id="rId18" Type="http://schemas.openxmlformats.org/officeDocument/2006/relationships/image" Target="../media/image15.png"/><Relationship Id="rId3" Type="http://schemas.openxmlformats.org/officeDocument/2006/relationships/image" Target="../media/image2.svg"/><Relationship Id="rId21" Type="http://schemas.openxmlformats.org/officeDocument/2006/relationships/image" Target="../media/image18.svg"/><Relationship Id="rId7" Type="http://schemas.microsoft.com/office/2007/relationships/hdphoto" Target="../media/hdphoto2.wdp"/><Relationship Id="rId12" Type="http://schemas.openxmlformats.org/officeDocument/2006/relationships/image" Target="../media/image9.png"/><Relationship Id="rId17" Type="http://schemas.openxmlformats.org/officeDocument/2006/relationships/image" Target="../media/image14.svg"/><Relationship Id="rId25" Type="http://schemas.openxmlformats.org/officeDocument/2006/relationships/image" Target="../media/image22.svg"/><Relationship Id="rId2" Type="http://schemas.openxmlformats.org/officeDocument/2006/relationships/image" Target="../media/image1.png"/><Relationship Id="rId16" Type="http://schemas.openxmlformats.org/officeDocument/2006/relationships/image" Target="../media/image13.png"/><Relationship Id="rId20" Type="http://schemas.openxmlformats.org/officeDocument/2006/relationships/image" Target="../media/image17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11" Type="http://schemas.openxmlformats.org/officeDocument/2006/relationships/image" Target="../media/image8.svg"/><Relationship Id="rId24" Type="http://schemas.openxmlformats.org/officeDocument/2006/relationships/image" Target="../media/image21.png"/><Relationship Id="rId5" Type="http://schemas.microsoft.com/office/2007/relationships/hdphoto" Target="../media/hdphoto1.wdp"/><Relationship Id="rId15" Type="http://schemas.openxmlformats.org/officeDocument/2006/relationships/image" Target="../media/image12.svg"/><Relationship Id="rId23" Type="http://schemas.openxmlformats.org/officeDocument/2006/relationships/image" Target="../media/image20.svg"/><Relationship Id="rId10" Type="http://schemas.openxmlformats.org/officeDocument/2006/relationships/image" Target="../media/image7.png"/><Relationship Id="rId19" Type="http://schemas.openxmlformats.org/officeDocument/2006/relationships/image" Target="../media/image16.svg"/><Relationship Id="rId4" Type="http://schemas.openxmlformats.org/officeDocument/2006/relationships/image" Target="../media/image3.png"/><Relationship Id="rId9" Type="http://schemas.openxmlformats.org/officeDocument/2006/relationships/image" Target="../media/image6.svg"/><Relationship Id="rId14" Type="http://schemas.openxmlformats.org/officeDocument/2006/relationships/image" Target="../media/image11.png"/><Relationship Id="rId22" Type="http://schemas.openxmlformats.org/officeDocument/2006/relationships/image" Target="../media/image19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8.png"/><Relationship Id="rId3" Type="http://schemas.openxmlformats.org/officeDocument/2006/relationships/image" Target="../media/image24.png"/><Relationship Id="rId7" Type="http://schemas.openxmlformats.org/officeDocument/2006/relationships/hyperlink" Target="https://www.baskentedas.com.tr/yasal-bildirim/emlak-kamulastirma" TargetMode="External"/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7.png"/><Relationship Id="rId5" Type="http://schemas.openxmlformats.org/officeDocument/2006/relationships/image" Target="../media/image26.png"/><Relationship Id="rId4" Type="http://schemas.openxmlformats.org/officeDocument/2006/relationships/image" Target="../media/image25.png"/><Relationship Id="rId9" Type="http://schemas.openxmlformats.org/officeDocument/2006/relationships/image" Target="../media/image29.jpe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30.png"/><Relationship Id="rId3" Type="http://schemas.openxmlformats.org/officeDocument/2006/relationships/image" Target="../media/image24.png"/><Relationship Id="rId7" Type="http://schemas.openxmlformats.org/officeDocument/2006/relationships/hyperlink" Target="https://www.baskentedas.com.tr/yasal-bildirim/emlak-kamulastirma" TargetMode="External"/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7.png"/><Relationship Id="rId5" Type="http://schemas.openxmlformats.org/officeDocument/2006/relationships/image" Target="../media/image26.png"/><Relationship Id="rId4" Type="http://schemas.openxmlformats.org/officeDocument/2006/relationships/image" Target="../media/image25.png"/><Relationship Id="rId9" Type="http://schemas.openxmlformats.org/officeDocument/2006/relationships/image" Target="../media/image29.jpe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31.png"/><Relationship Id="rId3" Type="http://schemas.openxmlformats.org/officeDocument/2006/relationships/image" Target="../media/image24.png"/><Relationship Id="rId7" Type="http://schemas.openxmlformats.org/officeDocument/2006/relationships/hyperlink" Target="https://www.baskentedas.com.tr/yasal-bildirim/emlak-kamulastirma" TargetMode="External"/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7.png"/><Relationship Id="rId5" Type="http://schemas.openxmlformats.org/officeDocument/2006/relationships/image" Target="../media/image26.png"/><Relationship Id="rId4" Type="http://schemas.openxmlformats.org/officeDocument/2006/relationships/image" Target="../media/image25.png"/><Relationship Id="rId9" Type="http://schemas.openxmlformats.org/officeDocument/2006/relationships/image" Target="../media/image29.jpe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9.jpeg"/><Relationship Id="rId3" Type="http://schemas.openxmlformats.org/officeDocument/2006/relationships/image" Target="../media/image24.png"/><Relationship Id="rId7" Type="http://schemas.openxmlformats.org/officeDocument/2006/relationships/hyperlink" Target="https://www.baskentedas.com.tr/yasal-bildirim/emlak-kamulastirma" TargetMode="External"/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7.png"/><Relationship Id="rId5" Type="http://schemas.openxmlformats.org/officeDocument/2006/relationships/image" Target="../media/image26.png"/><Relationship Id="rId4" Type="http://schemas.openxmlformats.org/officeDocument/2006/relationships/image" Target="../media/image25.png"/><Relationship Id="rId9" Type="http://schemas.openxmlformats.org/officeDocument/2006/relationships/image" Target="../media/image3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ikdörtgen: Köşeleri Yuvarlatılmış 4">
            <a:extLst>
              <a:ext uri="{FF2B5EF4-FFF2-40B4-BE49-F238E27FC236}">
                <a16:creationId xmlns:a16="http://schemas.microsoft.com/office/drawing/2014/main" id="{987AD585-7CEE-4422-A664-E0E5E082CD3F}"/>
              </a:ext>
            </a:extLst>
          </p:cNvPr>
          <p:cNvSpPr/>
          <p:nvPr/>
        </p:nvSpPr>
        <p:spPr>
          <a:xfrm>
            <a:off x="7214974" y="6140639"/>
            <a:ext cx="3416537" cy="257830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  <a:effectLst>
            <a:softEdge rad="31750"/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tr-TR" sz="1226" dirty="0"/>
          </a:p>
        </p:txBody>
      </p:sp>
      <p:pic>
        <p:nvPicPr>
          <p:cNvPr id="30" name="Grafik 29" descr="Tokmak düz dolguyla">
            <a:extLst>
              <a:ext uri="{FF2B5EF4-FFF2-40B4-BE49-F238E27FC236}">
                <a16:creationId xmlns:a16="http://schemas.microsoft.com/office/drawing/2014/main" id="{FF251AD8-7AAA-43A4-8795-8636B8059EC5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57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051436" y="4333940"/>
            <a:ext cx="1128524" cy="1159355"/>
          </a:xfrm>
          <a:prstGeom prst="rect">
            <a:avLst/>
          </a:prstGeom>
        </p:spPr>
      </p:pic>
      <p:pic>
        <p:nvPicPr>
          <p:cNvPr id="14" name="Resim 13">
            <a:extLst>
              <a:ext uri="{FF2B5EF4-FFF2-40B4-BE49-F238E27FC236}">
                <a16:creationId xmlns:a16="http://schemas.microsoft.com/office/drawing/2014/main" id="{5647DC73-0BFA-4F95-9FBB-8F60A754CD91}"/>
              </a:ext>
            </a:extLst>
          </p:cNvPr>
          <p:cNvPicPr>
            <a:picLocks noChangeAspect="1"/>
          </p:cNvPicPr>
          <p:nvPr/>
        </p:nvPicPr>
        <p:blipFill>
          <a:blip r:embed="rId4">
            <a:clrChange>
              <a:clrFrom>
                <a:srgbClr val="F7F7F7"/>
              </a:clrFrom>
              <a:clrTo>
                <a:srgbClr val="F7F7F7">
                  <a:alpha val="0"/>
                </a:srgbClr>
              </a:clrTo>
            </a:clrChange>
            <a:duotone>
              <a:schemeClr val="accent4">
                <a:shade val="45000"/>
                <a:satMod val="135000"/>
              </a:schemeClr>
              <a:prstClr val="white"/>
            </a:duotone>
            <a:alphaModFix/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aturation sat="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246313" y="4202087"/>
            <a:ext cx="1340070" cy="933565"/>
          </a:xfrm>
          <a:prstGeom prst="rect">
            <a:avLst/>
          </a:prstGeom>
          <a:effectLst>
            <a:outerShdw sx="1000" sy="1000" algn="ctr" rotWithShape="0">
              <a:srgbClr val="000000"/>
            </a:outerShdw>
          </a:effectLst>
        </p:spPr>
      </p:pic>
      <p:pic>
        <p:nvPicPr>
          <p:cNvPr id="117" name="Resim 116">
            <a:extLst>
              <a:ext uri="{FF2B5EF4-FFF2-40B4-BE49-F238E27FC236}">
                <a16:creationId xmlns:a16="http://schemas.microsoft.com/office/drawing/2014/main" id="{EC10E826-9197-4EBD-A744-C38C44830F97}"/>
              </a:ext>
            </a:extLst>
          </p:cNvPr>
          <p:cNvPicPr>
            <a:picLocks noChangeAspect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prstClr val="black"/>
              <a:schemeClr val="accent4">
                <a:tint val="45000"/>
                <a:satMod val="400000"/>
              </a:schemeClr>
            </a:duotone>
            <a:alphaModFix amt="90000"/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saturation sat="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8822838" y="926945"/>
            <a:ext cx="1585719" cy="971347"/>
          </a:xfrm>
          <a:prstGeom prst="rect">
            <a:avLst/>
          </a:prstGeom>
          <a:scene3d>
            <a:camera prst="perspectiveAbove">
              <a:rot lat="20399999" lon="10800000" rev="0"/>
            </a:camera>
            <a:lightRig rig="threePt" dir="t"/>
          </a:scene3d>
        </p:spPr>
      </p:pic>
      <p:pic>
        <p:nvPicPr>
          <p:cNvPr id="70" name="Resim 69">
            <a:extLst>
              <a:ext uri="{FF2B5EF4-FFF2-40B4-BE49-F238E27FC236}">
                <a16:creationId xmlns:a16="http://schemas.microsoft.com/office/drawing/2014/main" id="{0489A767-1B17-4387-9446-1E85E44773CF}"/>
              </a:ext>
            </a:extLst>
          </p:cNvPr>
          <p:cNvPicPr>
            <a:picLocks noChangeAspect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prstClr val="black"/>
              <a:schemeClr val="accent4">
                <a:tint val="45000"/>
                <a:satMod val="400000"/>
              </a:schemeClr>
            </a:duotone>
            <a:alphaModFix amt="90000"/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saturation sat="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98207" y="874785"/>
            <a:ext cx="1586336" cy="968153"/>
          </a:xfrm>
          <a:prstGeom prst="rect">
            <a:avLst/>
          </a:prstGeom>
          <a:scene3d>
            <a:camera prst="perspectiveAbove"/>
            <a:lightRig rig="threePt" dir="t"/>
          </a:scene3d>
        </p:spPr>
      </p:pic>
      <p:sp>
        <p:nvSpPr>
          <p:cNvPr id="67" name="Dikdörtgen 66">
            <a:extLst>
              <a:ext uri="{FF2B5EF4-FFF2-40B4-BE49-F238E27FC236}">
                <a16:creationId xmlns:a16="http://schemas.microsoft.com/office/drawing/2014/main" id="{4C95E844-A80C-4C2E-9DE9-42C711EFE2B1}"/>
              </a:ext>
            </a:extLst>
          </p:cNvPr>
          <p:cNvSpPr/>
          <p:nvPr/>
        </p:nvSpPr>
        <p:spPr>
          <a:xfrm>
            <a:off x="0" y="1212325"/>
            <a:ext cx="10680700" cy="512225"/>
          </a:xfrm>
          <a:prstGeom prst="rect">
            <a:avLst/>
          </a:prstGeom>
          <a:noFill/>
          <a:effectLst/>
        </p:spPr>
        <p:txBody>
          <a:bodyPr wrap="square" lIns="80105" tIns="40053" rIns="80105" bIns="40053">
            <a:spAutoFit/>
          </a:bodyPr>
          <a:lstStyle/>
          <a:p>
            <a:pPr algn="ctr"/>
            <a:r>
              <a:rPr lang="tr-TR" sz="2803" dirty="0">
                <a:ln w="0"/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Sabanc* Eurostile Demi" panose="00000400000000000000" pitchFamily="2" charset="0"/>
              </a:rPr>
              <a:t>KAMULAŞTIRMA DUYURUSU</a:t>
            </a:r>
          </a:p>
        </p:txBody>
      </p:sp>
      <p:pic>
        <p:nvPicPr>
          <p:cNvPr id="107" name="Grafik 106" descr="Para düz dolguyla">
            <a:extLst>
              <a:ext uri="{FF2B5EF4-FFF2-40B4-BE49-F238E27FC236}">
                <a16:creationId xmlns:a16="http://schemas.microsoft.com/office/drawing/2014/main" id="{3860C223-B2A0-495B-A6F3-DD85A8E72F08}"/>
              </a:ext>
            </a:extLst>
          </p:cNvPr>
          <p:cNvPicPr>
            <a:picLocks noChangeAspect="1"/>
          </p:cNvPicPr>
          <p:nvPr/>
        </p:nvPicPr>
        <p:blipFill>
          <a:blip r:embed="rId8">
            <a:alphaModFix amt="85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206024" y="2750442"/>
            <a:ext cx="1382740" cy="1399728"/>
          </a:xfrm>
          <a:prstGeom prst="rect">
            <a:avLst/>
          </a:prstGeom>
        </p:spPr>
      </p:pic>
      <p:sp>
        <p:nvSpPr>
          <p:cNvPr id="119" name="Dikdörtgen 118">
            <a:extLst>
              <a:ext uri="{FF2B5EF4-FFF2-40B4-BE49-F238E27FC236}">
                <a16:creationId xmlns:a16="http://schemas.microsoft.com/office/drawing/2014/main" id="{2E497CB1-1AED-45DA-B19B-A2C996A5E6FC}"/>
              </a:ext>
            </a:extLst>
          </p:cNvPr>
          <p:cNvSpPr/>
          <p:nvPr/>
        </p:nvSpPr>
        <p:spPr>
          <a:xfrm>
            <a:off x="-34837" y="3034605"/>
            <a:ext cx="4017612" cy="350514"/>
          </a:xfrm>
          <a:prstGeom prst="rect">
            <a:avLst/>
          </a:prstGeom>
          <a:noFill/>
        </p:spPr>
        <p:txBody>
          <a:bodyPr wrap="square" lIns="80105" tIns="40053" rIns="80105" bIns="40053">
            <a:spAutoFit/>
          </a:bodyPr>
          <a:lstStyle/>
          <a:p>
            <a:pPr algn="ctr"/>
            <a:r>
              <a:rPr lang="tr-TR" sz="1752" b="1" i="1" dirty="0">
                <a:ln w="0"/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KAMULAŞTIMA BEDELİNİ NASIL ALIRIM ?</a:t>
            </a:r>
            <a:endParaRPr lang="tr-TR" sz="5256" b="1" i="1" dirty="0">
              <a:ln w="0"/>
              <a:solidFill>
                <a:schemeClr val="tx1">
                  <a:lumMod val="85000"/>
                  <a:lumOff val="1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20" name="Dikdörtgen 119">
            <a:extLst>
              <a:ext uri="{FF2B5EF4-FFF2-40B4-BE49-F238E27FC236}">
                <a16:creationId xmlns:a16="http://schemas.microsoft.com/office/drawing/2014/main" id="{E89EBB0F-F3DF-4E81-89DE-DAC5B2BFFB58}"/>
              </a:ext>
            </a:extLst>
          </p:cNvPr>
          <p:cNvSpPr/>
          <p:nvPr/>
        </p:nvSpPr>
        <p:spPr>
          <a:xfrm>
            <a:off x="959064" y="3320302"/>
            <a:ext cx="3441658" cy="566021"/>
          </a:xfrm>
          <a:prstGeom prst="rect">
            <a:avLst/>
          </a:prstGeom>
          <a:noFill/>
        </p:spPr>
        <p:txBody>
          <a:bodyPr wrap="square" lIns="80105" tIns="40053" rIns="80105" bIns="40053">
            <a:spAutoFit/>
          </a:bodyPr>
          <a:lstStyle/>
          <a:p>
            <a:r>
              <a:rPr lang="tr-TR" sz="1051" dirty="0">
                <a:ln w="0"/>
                <a:solidFill>
                  <a:schemeClr val="bg2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Dava bilgileri, ilgili Hukuk Mahkemesinden temin edildikten sonra, banka şubesinden kimlik belgesiyle birlikte kamulaştırma bedeli çekilebilecektir. </a:t>
            </a:r>
          </a:p>
        </p:txBody>
      </p:sp>
      <p:sp>
        <p:nvSpPr>
          <p:cNvPr id="13" name="Dikdörtgen 12">
            <a:extLst>
              <a:ext uri="{FF2B5EF4-FFF2-40B4-BE49-F238E27FC236}">
                <a16:creationId xmlns:a16="http://schemas.microsoft.com/office/drawing/2014/main" id="{5C5A9051-F9D6-45EE-9D60-F5F6D43DB541}"/>
              </a:ext>
            </a:extLst>
          </p:cNvPr>
          <p:cNvSpPr/>
          <p:nvPr/>
        </p:nvSpPr>
        <p:spPr>
          <a:xfrm>
            <a:off x="-192327" y="4172165"/>
            <a:ext cx="5864983" cy="350514"/>
          </a:xfrm>
          <a:prstGeom prst="rect">
            <a:avLst/>
          </a:prstGeom>
          <a:noFill/>
        </p:spPr>
        <p:txBody>
          <a:bodyPr wrap="square" lIns="80105" tIns="40053" rIns="80105" bIns="40053">
            <a:spAutoFit/>
          </a:bodyPr>
          <a:lstStyle/>
          <a:p>
            <a:pPr algn="ctr"/>
            <a:r>
              <a:rPr lang="tr-TR" sz="1752" b="1" i="1" dirty="0">
                <a:ln w="0"/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UZLAŞMA TOPLANTISI NE ZAMAN  YAPILACAK ?</a:t>
            </a:r>
            <a:endParaRPr lang="tr-TR" sz="5256" b="1" i="1" dirty="0">
              <a:ln w="0"/>
              <a:solidFill>
                <a:schemeClr val="tx1">
                  <a:lumMod val="85000"/>
                  <a:lumOff val="1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5" name="Dikdörtgen 14">
            <a:extLst>
              <a:ext uri="{FF2B5EF4-FFF2-40B4-BE49-F238E27FC236}">
                <a16:creationId xmlns:a16="http://schemas.microsoft.com/office/drawing/2014/main" id="{EC820CAA-1458-466D-8C80-40EBD1100936}"/>
              </a:ext>
            </a:extLst>
          </p:cNvPr>
          <p:cNvSpPr/>
          <p:nvPr/>
        </p:nvSpPr>
        <p:spPr>
          <a:xfrm>
            <a:off x="1120427" y="4531283"/>
            <a:ext cx="4359607" cy="566021"/>
          </a:xfrm>
          <a:prstGeom prst="rect">
            <a:avLst/>
          </a:prstGeom>
          <a:noFill/>
        </p:spPr>
        <p:txBody>
          <a:bodyPr wrap="square" lIns="80105" tIns="40053" rIns="80105" bIns="40053">
            <a:spAutoFit/>
          </a:bodyPr>
          <a:lstStyle/>
          <a:p>
            <a:r>
              <a:rPr lang="tr-TR" sz="1051" dirty="0">
                <a:ln w="0"/>
                <a:solidFill>
                  <a:schemeClr val="bg2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Uzlaşma toplantıları; TEDAŞ tarafından belirlenecek tarihte yapılacaktır. Toplantı yeri ve zamanı, 15 gün öncesinden yazılı olarak ilgili maliklere bildirilecektir.</a:t>
            </a:r>
          </a:p>
        </p:txBody>
      </p:sp>
      <p:sp>
        <p:nvSpPr>
          <p:cNvPr id="16" name="Dikdörtgen 15">
            <a:extLst>
              <a:ext uri="{FF2B5EF4-FFF2-40B4-BE49-F238E27FC236}">
                <a16:creationId xmlns:a16="http://schemas.microsoft.com/office/drawing/2014/main" id="{1798662A-2ECA-4E3E-8202-F9F0CCCE0264}"/>
              </a:ext>
            </a:extLst>
          </p:cNvPr>
          <p:cNvSpPr/>
          <p:nvPr/>
        </p:nvSpPr>
        <p:spPr>
          <a:xfrm>
            <a:off x="519929" y="1972740"/>
            <a:ext cx="10160771" cy="458364"/>
          </a:xfrm>
          <a:prstGeom prst="rect">
            <a:avLst/>
          </a:prstGeom>
          <a:noFill/>
        </p:spPr>
        <p:txBody>
          <a:bodyPr wrap="square" lIns="80105" tIns="40053" rIns="80105" bIns="40053">
            <a:spAutoFit/>
          </a:bodyPr>
          <a:lstStyle/>
          <a:p>
            <a:pPr lvl="0"/>
            <a:r>
              <a:rPr lang="tr-TR" sz="1402" dirty="0">
                <a:solidFill>
                  <a:schemeClr val="tx1">
                    <a:lumMod val="75000"/>
                    <a:lumOff val="25000"/>
                  </a:schemeClr>
                </a:solidFill>
              </a:rPr>
              <a:t>● </a:t>
            </a:r>
            <a:r>
              <a:rPr lang="tr-TR" sz="105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TEDAŞ adına Şirketimiz tarafından tesis edilecek olan </a:t>
            </a:r>
            <a:r>
              <a:rPr lang="tr-TR" sz="1051" b="1" i="1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Enerji Nakil Hattı </a:t>
            </a:r>
            <a:r>
              <a:rPr lang="tr-TR" sz="105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projesinin geçtiği güzergâh için 2942 sayılı Kamulaştırma kanununun 27. Maddesi gereğince hattın Acele Kamulaştırılmasına karar verilmiştir.</a:t>
            </a:r>
            <a:endParaRPr lang="tr-TR" sz="1226" b="1" i="1" dirty="0">
              <a:solidFill>
                <a:schemeClr val="tx1">
                  <a:lumMod val="75000"/>
                  <a:lumOff val="2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7" name="Dikdörtgen 16">
            <a:extLst>
              <a:ext uri="{FF2B5EF4-FFF2-40B4-BE49-F238E27FC236}">
                <a16:creationId xmlns:a16="http://schemas.microsoft.com/office/drawing/2014/main" id="{9A692051-7D3A-4ACF-80B9-B1B0115E542A}"/>
              </a:ext>
            </a:extLst>
          </p:cNvPr>
          <p:cNvSpPr/>
          <p:nvPr/>
        </p:nvSpPr>
        <p:spPr>
          <a:xfrm>
            <a:off x="519928" y="2342417"/>
            <a:ext cx="10160772" cy="458364"/>
          </a:xfrm>
          <a:prstGeom prst="rect">
            <a:avLst/>
          </a:prstGeom>
          <a:noFill/>
        </p:spPr>
        <p:txBody>
          <a:bodyPr wrap="square" lIns="80105" tIns="40053" rIns="80105" bIns="40053">
            <a:spAutoFit/>
          </a:bodyPr>
          <a:lstStyle/>
          <a:p>
            <a:pPr lvl="0"/>
            <a:r>
              <a:rPr lang="tr-TR" sz="1402" dirty="0">
                <a:solidFill>
                  <a:schemeClr val="bg2">
                    <a:lumMod val="25000"/>
                  </a:schemeClr>
                </a:solidFill>
              </a:rPr>
              <a:t>● </a:t>
            </a:r>
            <a:r>
              <a:rPr lang="tr-TR" sz="1051" dirty="0">
                <a:solidFill>
                  <a:schemeClr val="bg2">
                    <a:lumMod val="25000"/>
                  </a:schemeClr>
                </a:solidFill>
              </a:rPr>
              <a:t>Acele Kamulaştırma Kararı alınan parseller için TEDAŞ Genel Müdürlüğü tarafından ilgili Asliye Hukuk Mahkemesince </a:t>
            </a:r>
            <a:r>
              <a:rPr lang="tr-TR" sz="1051" b="1" i="1" dirty="0">
                <a:solidFill>
                  <a:schemeClr val="bg2">
                    <a:lumMod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“Acele Kamulaştırma” </a:t>
            </a:r>
            <a:r>
              <a:rPr lang="tr-TR" sz="1051" dirty="0">
                <a:solidFill>
                  <a:schemeClr val="bg2">
                    <a:lumMod val="25000"/>
                  </a:schemeClr>
                </a:solidFill>
              </a:rPr>
              <a:t>davası açılmış ve Mahkeme(</a:t>
            </a:r>
            <a:r>
              <a:rPr lang="tr-TR" sz="1051" dirty="0" err="1">
                <a:solidFill>
                  <a:schemeClr val="bg2">
                    <a:lumMod val="25000"/>
                  </a:schemeClr>
                </a:solidFill>
              </a:rPr>
              <a:t>ler</a:t>
            </a:r>
            <a:r>
              <a:rPr lang="tr-TR" sz="1051" dirty="0">
                <a:solidFill>
                  <a:schemeClr val="bg2">
                    <a:lumMod val="25000"/>
                  </a:schemeClr>
                </a:solidFill>
              </a:rPr>
              <a:t>)ce belirlenen bedeller, parsel bazlı olarak </a:t>
            </a:r>
            <a:r>
              <a:rPr lang="tr-TR" sz="1051" b="1" i="1" dirty="0">
                <a:solidFill>
                  <a:schemeClr val="bg2">
                    <a:lumMod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İlanda belirtilen banka şubesine depo edilmiştir.</a:t>
            </a:r>
            <a:endParaRPr lang="tr-TR" sz="1226" b="1" i="1" dirty="0">
              <a:solidFill>
                <a:schemeClr val="bg2">
                  <a:lumMod val="2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20" name="Grafik 19" descr="Tokalaşma düz dolguyla">
            <a:extLst>
              <a:ext uri="{FF2B5EF4-FFF2-40B4-BE49-F238E27FC236}">
                <a16:creationId xmlns:a16="http://schemas.microsoft.com/office/drawing/2014/main" id="{819D7519-C646-403B-951D-C7A4D9D1C720}"/>
              </a:ext>
            </a:extLst>
          </p:cNvPr>
          <p:cNvPicPr>
            <a:picLocks noChangeAspect="1"/>
          </p:cNvPicPr>
          <p:nvPr/>
        </p:nvPicPr>
        <p:blipFill>
          <a:blip r:embed="rId10">
            <a:alphaModFix amt="92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5321270" y="3954826"/>
            <a:ext cx="1399728" cy="1399728"/>
          </a:xfrm>
          <a:prstGeom prst="rect">
            <a:avLst/>
          </a:prstGeom>
          <a:ln>
            <a:noFill/>
          </a:ln>
          <a:effectLst>
            <a:outerShdw sx="1000" sy="1000" algn="ctr">
              <a:srgbClr val="000000"/>
            </a:outerShdw>
            <a:reflection endPos="0" dir="5400000" sy="-100000" algn="bl" rotWithShape="0"/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</p:pic>
      <p:sp>
        <p:nvSpPr>
          <p:cNvPr id="22" name="Metin kutusu 21">
            <a:extLst>
              <a:ext uri="{FF2B5EF4-FFF2-40B4-BE49-F238E27FC236}">
                <a16:creationId xmlns:a16="http://schemas.microsoft.com/office/drawing/2014/main" id="{26C774B3-2A8C-40E1-8A39-C25CD978A8DD}"/>
              </a:ext>
            </a:extLst>
          </p:cNvPr>
          <p:cNvSpPr txBox="1"/>
          <p:nvPr/>
        </p:nvSpPr>
        <p:spPr>
          <a:xfrm>
            <a:off x="1592714" y="2787553"/>
            <a:ext cx="433903" cy="36195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tr-TR" sz="1752" b="1" dirty="0"/>
              <a:t>❶</a:t>
            </a:r>
          </a:p>
        </p:txBody>
      </p:sp>
      <p:sp>
        <p:nvSpPr>
          <p:cNvPr id="24" name="Metin kutusu 23">
            <a:extLst>
              <a:ext uri="{FF2B5EF4-FFF2-40B4-BE49-F238E27FC236}">
                <a16:creationId xmlns:a16="http://schemas.microsoft.com/office/drawing/2014/main" id="{49422AA3-F292-4E7A-B73E-CD9FAB0F6D16}"/>
              </a:ext>
            </a:extLst>
          </p:cNvPr>
          <p:cNvSpPr txBox="1"/>
          <p:nvPr/>
        </p:nvSpPr>
        <p:spPr>
          <a:xfrm>
            <a:off x="6989506" y="2892091"/>
            <a:ext cx="450936" cy="36195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tr-TR" sz="1752" b="1" dirty="0"/>
              <a:t>❷</a:t>
            </a:r>
          </a:p>
        </p:txBody>
      </p:sp>
      <p:sp>
        <p:nvSpPr>
          <p:cNvPr id="26" name="Dikdörtgen 25">
            <a:extLst>
              <a:ext uri="{FF2B5EF4-FFF2-40B4-BE49-F238E27FC236}">
                <a16:creationId xmlns:a16="http://schemas.microsoft.com/office/drawing/2014/main" id="{C7F438F7-7927-4042-A1EE-52427AAB32D7}"/>
              </a:ext>
            </a:extLst>
          </p:cNvPr>
          <p:cNvSpPr/>
          <p:nvPr/>
        </p:nvSpPr>
        <p:spPr>
          <a:xfrm>
            <a:off x="5409258" y="4099541"/>
            <a:ext cx="4970379" cy="350514"/>
          </a:xfrm>
          <a:prstGeom prst="rect">
            <a:avLst/>
          </a:prstGeom>
          <a:noFill/>
        </p:spPr>
        <p:txBody>
          <a:bodyPr wrap="square" lIns="80105" tIns="40053" rIns="80105" bIns="40053">
            <a:spAutoFit/>
          </a:bodyPr>
          <a:lstStyle/>
          <a:p>
            <a:pPr algn="ctr"/>
            <a:r>
              <a:rPr lang="tr-TR" sz="1752" b="1" i="1" dirty="0">
                <a:ln w="0"/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UZLAŞMA TOPLANTILARI SONRASINDA NE OLACAK?</a:t>
            </a:r>
            <a:endParaRPr lang="tr-TR" sz="5256" b="1" i="1" dirty="0">
              <a:ln w="0"/>
              <a:solidFill>
                <a:schemeClr val="tx1">
                  <a:lumMod val="85000"/>
                  <a:lumOff val="1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7" name="Metin kutusu 26">
            <a:extLst>
              <a:ext uri="{FF2B5EF4-FFF2-40B4-BE49-F238E27FC236}">
                <a16:creationId xmlns:a16="http://schemas.microsoft.com/office/drawing/2014/main" id="{6F7A8628-0ABC-4E6C-B17D-5E3CAD8AA907}"/>
              </a:ext>
            </a:extLst>
          </p:cNvPr>
          <p:cNvSpPr txBox="1"/>
          <p:nvPr/>
        </p:nvSpPr>
        <p:spPr>
          <a:xfrm>
            <a:off x="2257631" y="3948803"/>
            <a:ext cx="450936" cy="36195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tr-TR" sz="1752" b="1" dirty="0"/>
              <a:t>❸</a:t>
            </a:r>
          </a:p>
        </p:txBody>
      </p:sp>
      <p:sp>
        <p:nvSpPr>
          <p:cNvPr id="29" name="Metin kutusu 28">
            <a:extLst>
              <a:ext uri="{FF2B5EF4-FFF2-40B4-BE49-F238E27FC236}">
                <a16:creationId xmlns:a16="http://schemas.microsoft.com/office/drawing/2014/main" id="{69891C13-C802-4312-859C-447C640E12C2}"/>
              </a:ext>
            </a:extLst>
          </p:cNvPr>
          <p:cNvSpPr txBox="1"/>
          <p:nvPr/>
        </p:nvSpPr>
        <p:spPr>
          <a:xfrm>
            <a:off x="6018920" y="4392510"/>
            <a:ext cx="3388624" cy="63927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876"/>
              </a:spcAft>
            </a:pPr>
            <a:r>
              <a:rPr lang="tr-TR" sz="1051" dirty="0">
                <a:ln w="0"/>
                <a:solidFill>
                  <a:schemeClr val="bg2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Uzlaşma yapılan maliklerle, uzlaşma tutanakları imza altına alınacak ve tapu üzerinde bulunan şerhler kaldırılarak tescil süreçleri devam edecektir.</a:t>
            </a:r>
          </a:p>
        </p:txBody>
      </p:sp>
      <p:sp>
        <p:nvSpPr>
          <p:cNvPr id="44" name="Dikdörtgen 43">
            <a:extLst>
              <a:ext uri="{FF2B5EF4-FFF2-40B4-BE49-F238E27FC236}">
                <a16:creationId xmlns:a16="http://schemas.microsoft.com/office/drawing/2014/main" id="{7AF2D79A-5729-4AD5-A24D-79B5F8901D49}"/>
              </a:ext>
            </a:extLst>
          </p:cNvPr>
          <p:cNvSpPr/>
          <p:nvPr/>
        </p:nvSpPr>
        <p:spPr>
          <a:xfrm>
            <a:off x="7713232" y="5833364"/>
            <a:ext cx="2034792" cy="215669"/>
          </a:xfrm>
          <a:prstGeom prst="rect">
            <a:avLst/>
          </a:prstGeom>
          <a:noFill/>
        </p:spPr>
        <p:txBody>
          <a:bodyPr wrap="square" lIns="80105" tIns="40053" rIns="80105" bIns="40053">
            <a:spAutoFit/>
          </a:bodyPr>
          <a:lstStyle/>
          <a:p>
            <a:pPr lvl="0"/>
            <a:r>
              <a:rPr lang="tr-TR" sz="876" b="1" i="1" u="sng" dirty="0">
                <a:solidFill>
                  <a:schemeClr val="tx1">
                    <a:lumMod val="65000"/>
                    <a:lumOff val="35000"/>
                  </a:schemeClr>
                </a:solidFill>
              </a:rPr>
              <a:t>● </a:t>
            </a:r>
            <a:r>
              <a:rPr lang="tr-TR" sz="876" b="1" i="1" u="sng" dirty="0">
                <a:ln w="0"/>
                <a:solidFill>
                  <a:schemeClr val="tx1">
                    <a:lumMod val="65000"/>
                    <a:lumOff val="35000"/>
                  </a:schemeClr>
                </a:solidFill>
              </a:rPr>
              <a:t>https://www.baskentedas.com.tr</a:t>
            </a:r>
          </a:p>
        </p:txBody>
      </p:sp>
      <p:pic>
        <p:nvPicPr>
          <p:cNvPr id="21" name="Grafik 20" descr="Çağrı merkezi düz dolguyla">
            <a:extLst>
              <a:ext uri="{FF2B5EF4-FFF2-40B4-BE49-F238E27FC236}">
                <a16:creationId xmlns:a16="http://schemas.microsoft.com/office/drawing/2014/main" id="{D2F53EE2-098B-413F-B82E-935F6D6BA3A8}"/>
              </a:ext>
            </a:extLst>
          </p:cNvPr>
          <p:cNvPicPr>
            <a:picLocks noChangeAspect="1"/>
          </p:cNvPicPr>
          <p:nvPr/>
        </p:nvPicPr>
        <p:blipFill>
          <a:blip r:embed="rId12" cstate="print">
            <a:alphaModFix amt="68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7432161" y="6421080"/>
            <a:ext cx="315375" cy="315375"/>
          </a:xfrm>
          <a:prstGeom prst="rect">
            <a:avLst/>
          </a:prstGeom>
        </p:spPr>
      </p:pic>
      <p:sp>
        <p:nvSpPr>
          <p:cNvPr id="54" name="Dikdörtgen 53">
            <a:extLst>
              <a:ext uri="{FF2B5EF4-FFF2-40B4-BE49-F238E27FC236}">
                <a16:creationId xmlns:a16="http://schemas.microsoft.com/office/drawing/2014/main" id="{3C92A9D2-B86B-430E-9BE5-D911A24EC2DF}"/>
              </a:ext>
            </a:extLst>
          </p:cNvPr>
          <p:cNvSpPr/>
          <p:nvPr/>
        </p:nvSpPr>
        <p:spPr>
          <a:xfrm>
            <a:off x="8325306" y="6485295"/>
            <a:ext cx="497532" cy="215669"/>
          </a:xfrm>
          <a:prstGeom prst="rect">
            <a:avLst/>
          </a:prstGeom>
          <a:noFill/>
        </p:spPr>
        <p:txBody>
          <a:bodyPr wrap="square" lIns="80105" tIns="40053" rIns="80105" bIns="40053">
            <a:spAutoFit/>
          </a:bodyPr>
          <a:lstStyle/>
          <a:p>
            <a:r>
              <a:rPr lang="tr-TR" sz="876" b="1" i="1" u="sng" dirty="0">
                <a:solidFill>
                  <a:schemeClr val="tx1">
                    <a:lumMod val="65000"/>
                    <a:lumOff val="35000"/>
                  </a:schemeClr>
                </a:solidFill>
              </a:rPr>
              <a:t>●</a:t>
            </a:r>
            <a:r>
              <a:rPr lang="tr-TR" sz="876" b="1" i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Hind" panose="020B0502040204020203" pitchFamily="2" charset="-94"/>
              </a:rPr>
              <a:t>186</a:t>
            </a:r>
            <a:endParaRPr lang="tr-TR" sz="876" b="1" i="1" u="sng" dirty="0">
              <a:ln w="0"/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pic>
        <p:nvPicPr>
          <p:cNvPr id="28" name="Grafik 27" descr="Zarf düz dolguyla">
            <a:extLst>
              <a:ext uri="{FF2B5EF4-FFF2-40B4-BE49-F238E27FC236}">
                <a16:creationId xmlns:a16="http://schemas.microsoft.com/office/drawing/2014/main" id="{9EEC30A3-6249-48F9-954C-89DA15996F0A}"/>
              </a:ext>
            </a:extLst>
          </p:cNvPr>
          <p:cNvPicPr>
            <a:picLocks noChangeAspect="1"/>
          </p:cNvPicPr>
          <p:nvPr/>
        </p:nvPicPr>
        <p:blipFill>
          <a:blip r:embed="rId14" cstate="print">
            <a:alphaModFix amt="67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5"/>
              </a:ext>
            </a:extLst>
          </a:blip>
          <a:stretch>
            <a:fillRect/>
          </a:stretch>
        </p:blipFill>
        <p:spPr>
          <a:xfrm>
            <a:off x="7419586" y="5723380"/>
            <a:ext cx="315375" cy="315375"/>
          </a:xfrm>
          <a:prstGeom prst="rect">
            <a:avLst/>
          </a:prstGeom>
        </p:spPr>
      </p:pic>
      <p:sp>
        <p:nvSpPr>
          <p:cNvPr id="40" name="Dikdörtgen 39">
            <a:extLst>
              <a:ext uri="{FF2B5EF4-FFF2-40B4-BE49-F238E27FC236}">
                <a16:creationId xmlns:a16="http://schemas.microsoft.com/office/drawing/2014/main" id="{A8F73FC2-675D-4A7B-9031-4DD2FEFC7168}"/>
              </a:ext>
            </a:extLst>
          </p:cNvPr>
          <p:cNvSpPr/>
          <p:nvPr/>
        </p:nvSpPr>
        <p:spPr>
          <a:xfrm>
            <a:off x="7856082" y="5689826"/>
            <a:ext cx="2319522" cy="215669"/>
          </a:xfrm>
          <a:prstGeom prst="rect">
            <a:avLst/>
          </a:prstGeom>
          <a:noFill/>
        </p:spPr>
        <p:txBody>
          <a:bodyPr wrap="square" lIns="80105" tIns="40053" rIns="80105" bIns="40053">
            <a:spAutoFit/>
          </a:bodyPr>
          <a:lstStyle/>
          <a:p>
            <a:r>
              <a:rPr lang="tr-TR" sz="876" b="1" i="1" u="sng" dirty="0">
                <a:ln w="0"/>
                <a:solidFill>
                  <a:schemeClr val="tx1">
                    <a:lumMod val="65000"/>
                    <a:lumOff val="35000"/>
                  </a:schemeClr>
                </a:solidFill>
              </a:rPr>
              <a:t>● https://www.tedas</a:t>
            </a:r>
            <a:r>
              <a:rPr lang="tr-TR" sz="876" b="1" u="sng" dirty="0">
                <a:solidFill>
                  <a:schemeClr val="tx1">
                    <a:lumMod val="65000"/>
                    <a:lumOff val="35000"/>
                  </a:schemeClr>
                </a:solidFill>
              </a:rPr>
              <a:t>.</a:t>
            </a:r>
            <a:r>
              <a:rPr lang="tr-TR" sz="876" b="1" i="1" u="sng" dirty="0">
                <a:ln w="0"/>
                <a:solidFill>
                  <a:schemeClr val="tx1">
                    <a:lumMod val="65000"/>
                    <a:lumOff val="35000"/>
                  </a:schemeClr>
                </a:solidFill>
              </a:rPr>
              <a:t>gov.tr</a:t>
            </a:r>
          </a:p>
        </p:txBody>
      </p:sp>
      <p:sp>
        <p:nvSpPr>
          <p:cNvPr id="46" name="Metin kutusu 45">
            <a:extLst>
              <a:ext uri="{FF2B5EF4-FFF2-40B4-BE49-F238E27FC236}">
                <a16:creationId xmlns:a16="http://schemas.microsoft.com/office/drawing/2014/main" id="{0C3598F5-B781-40A5-AF5A-1F99767FBA57}"/>
              </a:ext>
            </a:extLst>
          </p:cNvPr>
          <p:cNvSpPr txBox="1"/>
          <p:nvPr/>
        </p:nvSpPr>
        <p:spPr>
          <a:xfrm>
            <a:off x="6018920" y="4986911"/>
            <a:ext cx="3674325" cy="41575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tr-TR" sz="1051" dirty="0">
                <a:ln w="0"/>
                <a:solidFill>
                  <a:schemeClr val="bg2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Uzlaşılamayan maliklere; TEDAŞ tarafından, bedel tespit ve tescil davası açılacaktır. </a:t>
            </a:r>
          </a:p>
        </p:txBody>
      </p:sp>
      <p:sp>
        <p:nvSpPr>
          <p:cNvPr id="50" name="Dikdörtgen 49">
            <a:extLst>
              <a:ext uri="{FF2B5EF4-FFF2-40B4-BE49-F238E27FC236}">
                <a16:creationId xmlns:a16="http://schemas.microsoft.com/office/drawing/2014/main" id="{B7A7F3FA-9FD0-4FE6-AC2E-E5569AF8C186}"/>
              </a:ext>
            </a:extLst>
          </p:cNvPr>
          <p:cNvSpPr/>
          <p:nvPr/>
        </p:nvSpPr>
        <p:spPr>
          <a:xfrm>
            <a:off x="410622" y="5543552"/>
            <a:ext cx="4144954" cy="620138"/>
          </a:xfrm>
          <a:prstGeom prst="rect">
            <a:avLst/>
          </a:prstGeom>
          <a:noFill/>
        </p:spPr>
        <p:txBody>
          <a:bodyPr wrap="square" lIns="80105" tIns="40053" rIns="80105" bIns="40053">
            <a:spAutoFit/>
          </a:bodyPr>
          <a:lstStyle/>
          <a:p>
            <a:pPr algn="ctr"/>
            <a:r>
              <a:rPr lang="tr-TR" sz="1752" b="1" i="1" dirty="0">
                <a:ln w="0"/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TOPLANTIYA KATILAMAZSAM NE OLACAK ?</a:t>
            </a:r>
            <a:endParaRPr lang="tr-TR" sz="5256" b="1" i="1" dirty="0">
              <a:ln w="0"/>
              <a:solidFill>
                <a:schemeClr val="tx1">
                  <a:lumMod val="85000"/>
                  <a:lumOff val="1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1" name="Metin kutusu 50">
            <a:extLst>
              <a:ext uri="{FF2B5EF4-FFF2-40B4-BE49-F238E27FC236}">
                <a16:creationId xmlns:a16="http://schemas.microsoft.com/office/drawing/2014/main" id="{AFBF111D-FB8A-4968-B475-77A18BDD5217}"/>
              </a:ext>
            </a:extLst>
          </p:cNvPr>
          <p:cNvSpPr txBox="1"/>
          <p:nvPr/>
        </p:nvSpPr>
        <p:spPr>
          <a:xfrm>
            <a:off x="2235324" y="5296318"/>
            <a:ext cx="450936" cy="36195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tr-TR" sz="1752" b="1" dirty="0"/>
              <a:t>❺</a:t>
            </a:r>
          </a:p>
        </p:txBody>
      </p:sp>
      <p:sp>
        <p:nvSpPr>
          <p:cNvPr id="52" name="Metin kutusu 51">
            <a:extLst>
              <a:ext uri="{FF2B5EF4-FFF2-40B4-BE49-F238E27FC236}">
                <a16:creationId xmlns:a16="http://schemas.microsoft.com/office/drawing/2014/main" id="{6877366A-6C78-456F-AD06-9A1EDE465FAC}"/>
              </a:ext>
            </a:extLst>
          </p:cNvPr>
          <p:cNvSpPr txBox="1"/>
          <p:nvPr/>
        </p:nvSpPr>
        <p:spPr>
          <a:xfrm>
            <a:off x="2122558" y="5946790"/>
            <a:ext cx="5057961" cy="63927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876"/>
              </a:spcAft>
            </a:pPr>
            <a:r>
              <a:rPr lang="tr-TR" sz="1051" dirty="0">
                <a:ln w="0"/>
                <a:solidFill>
                  <a:schemeClr val="bg2">
                    <a:lumMod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Toplantıya katılamayacak durumda olan (Hamile, yaşlı, engelli …</a:t>
            </a:r>
            <a:r>
              <a:rPr lang="tr-TR" sz="1051" dirty="0" err="1">
                <a:ln w="0"/>
                <a:solidFill>
                  <a:schemeClr val="bg2">
                    <a:lumMod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vb</a:t>
            </a:r>
            <a:r>
              <a:rPr lang="tr-TR" sz="1051" dirty="0">
                <a:ln w="0"/>
                <a:solidFill>
                  <a:schemeClr val="bg2">
                    <a:lumMod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 yardıma muhtaç vatandaş bilgilerinin, Muhtarlıklar aracılığıyla TEDAŞ a bildirildiği takdirde, uzlaşma komisyonu, vatandaşa uygun koşullarda uzlaşma toplantısı yapabilecektir. </a:t>
            </a:r>
          </a:p>
        </p:txBody>
      </p:sp>
      <p:pic>
        <p:nvPicPr>
          <p:cNvPr id="53" name="Grafik 52" descr="Bastonlu adam düz dolguyla">
            <a:extLst>
              <a:ext uri="{FF2B5EF4-FFF2-40B4-BE49-F238E27FC236}">
                <a16:creationId xmlns:a16="http://schemas.microsoft.com/office/drawing/2014/main" id="{958A44C0-7198-4B0E-AF92-58256D9BA6B3}"/>
              </a:ext>
            </a:extLst>
          </p:cNvPr>
          <p:cNvPicPr>
            <a:picLocks noChangeAspect="1"/>
          </p:cNvPicPr>
          <p:nvPr/>
        </p:nvPicPr>
        <p:blipFill>
          <a:blip r:embed="rId16">
            <a:alphaModFix amt="88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7"/>
              </a:ext>
            </a:extLst>
          </a:blip>
          <a:stretch>
            <a:fillRect/>
          </a:stretch>
        </p:blipFill>
        <p:spPr>
          <a:xfrm>
            <a:off x="916162" y="5836492"/>
            <a:ext cx="868382" cy="868382"/>
          </a:xfrm>
          <a:prstGeom prst="rect">
            <a:avLst/>
          </a:prstGeom>
        </p:spPr>
      </p:pic>
      <p:pic>
        <p:nvPicPr>
          <p:cNvPr id="55" name="Grafik 54" descr="Hamile kadın düz dolguyla">
            <a:extLst>
              <a:ext uri="{FF2B5EF4-FFF2-40B4-BE49-F238E27FC236}">
                <a16:creationId xmlns:a16="http://schemas.microsoft.com/office/drawing/2014/main" id="{EDAEA1FA-5B63-4CB2-A376-0C843C4A3864}"/>
              </a:ext>
            </a:extLst>
          </p:cNvPr>
          <p:cNvPicPr>
            <a:picLocks noChangeAspect="1"/>
          </p:cNvPicPr>
          <p:nvPr/>
        </p:nvPicPr>
        <p:blipFill>
          <a:blip r:embed="rId18">
            <a:alphaModFix amt="87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9"/>
              </a:ext>
            </a:extLst>
          </a:blip>
          <a:stretch>
            <a:fillRect/>
          </a:stretch>
        </p:blipFill>
        <p:spPr>
          <a:xfrm>
            <a:off x="458427" y="5881067"/>
            <a:ext cx="779230" cy="779230"/>
          </a:xfrm>
          <a:prstGeom prst="rect">
            <a:avLst/>
          </a:prstGeom>
        </p:spPr>
      </p:pic>
      <p:pic>
        <p:nvPicPr>
          <p:cNvPr id="56" name="Grafik 55" descr="Tekerlekli sandalye erişimi  düz dolguyla">
            <a:extLst>
              <a:ext uri="{FF2B5EF4-FFF2-40B4-BE49-F238E27FC236}">
                <a16:creationId xmlns:a16="http://schemas.microsoft.com/office/drawing/2014/main" id="{AADD033E-E061-4D7A-A8C8-23CB0A501F24}"/>
              </a:ext>
            </a:extLst>
          </p:cNvPr>
          <p:cNvPicPr>
            <a:picLocks noChangeAspect="1"/>
          </p:cNvPicPr>
          <p:nvPr/>
        </p:nvPicPr>
        <p:blipFill>
          <a:blip r:embed="rId20">
            <a:alphaModFix amt="87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1"/>
              </a:ext>
            </a:extLst>
          </a:blip>
          <a:stretch>
            <a:fillRect/>
          </a:stretch>
        </p:blipFill>
        <p:spPr>
          <a:xfrm>
            <a:off x="1578157" y="5836492"/>
            <a:ext cx="904942" cy="904942"/>
          </a:xfrm>
          <a:prstGeom prst="rect">
            <a:avLst/>
          </a:prstGeom>
        </p:spPr>
      </p:pic>
      <p:pic>
        <p:nvPicPr>
          <p:cNvPr id="57" name="Grafik 56" descr="Ünlem İşareti düz dolguyla">
            <a:extLst>
              <a:ext uri="{FF2B5EF4-FFF2-40B4-BE49-F238E27FC236}">
                <a16:creationId xmlns:a16="http://schemas.microsoft.com/office/drawing/2014/main" id="{3AB79550-8955-448F-AAB8-3F87990FDA7D}"/>
              </a:ext>
            </a:extLst>
          </p:cNvPr>
          <p:cNvPicPr>
            <a:picLocks noChangeAspect="1"/>
          </p:cNvPicPr>
          <p:nvPr/>
        </p:nvPicPr>
        <p:blipFill>
          <a:blip r:embed="rId22">
            <a:alphaModFix amt="50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3"/>
              </a:ext>
            </a:extLst>
          </a:blip>
          <a:stretch>
            <a:fillRect/>
          </a:stretch>
        </p:blipFill>
        <p:spPr>
          <a:xfrm>
            <a:off x="-197216" y="5574356"/>
            <a:ext cx="1133884" cy="1133884"/>
          </a:xfrm>
          <a:prstGeom prst="rect">
            <a:avLst/>
          </a:prstGeom>
          <a:effectLst>
            <a:glow rad="228600">
              <a:schemeClr val="accent4">
                <a:satMod val="175000"/>
                <a:alpha val="40000"/>
              </a:schemeClr>
            </a:glow>
          </a:effectLst>
        </p:spPr>
      </p:pic>
      <p:pic>
        <p:nvPicPr>
          <p:cNvPr id="58" name="Grafik 57" descr="Açık kitap düz dolguyla">
            <a:extLst>
              <a:ext uri="{FF2B5EF4-FFF2-40B4-BE49-F238E27FC236}">
                <a16:creationId xmlns:a16="http://schemas.microsoft.com/office/drawing/2014/main" id="{784B5F64-CC52-4C9B-9C90-C7A55CE75319}"/>
              </a:ext>
            </a:extLst>
          </p:cNvPr>
          <p:cNvPicPr>
            <a:picLocks noChangeAspect="1"/>
          </p:cNvPicPr>
          <p:nvPr/>
        </p:nvPicPr>
        <p:blipFill>
          <a:blip r:embed="rId2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5"/>
              </a:ext>
            </a:extLst>
          </a:blip>
          <a:stretch>
            <a:fillRect/>
          </a:stretch>
        </p:blipFill>
        <p:spPr>
          <a:xfrm>
            <a:off x="5092366" y="2967009"/>
            <a:ext cx="1160580" cy="1160580"/>
          </a:xfrm>
          <a:prstGeom prst="rect">
            <a:avLst/>
          </a:prstGeom>
        </p:spPr>
      </p:pic>
      <p:sp>
        <p:nvSpPr>
          <p:cNvPr id="59" name="Dikdörtgen 58">
            <a:extLst>
              <a:ext uri="{FF2B5EF4-FFF2-40B4-BE49-F238E27FC236}">
                <a16:creationId xmlns:a16="http://schemas.microsoft.com/office/drawing/2014/main" id="{E0E79F6A-7435-4CA0-AEEE-A4B9490E858C}"/>
              </a:ext>
            </a:extLst>
          </p:cNvPr>
          <p:cNvSpPr/>
          <p:nvPr/>
        </p:nvSpPr>
        <p:spPr>
          <a:xfrm>
            <a:off x="5340351" y="3325475"/>
            <a:ext cx="5340349" cy="441885"/>
          </a:xfrm>
          <a:prstGeom prst="rect">
            <a:avLst/>
          </a:prstGeom>
          <a:noFill/>
        </p:spPr>
        <p:txBody>
          <a:bodyPr wrap="square" lIns="80105" tIns="40053" rIns="80105" bIns="40053">
            <a:spAutoFit/>
          </a:bodyPr>
          <a:lstStyle/>
          <a:p>
            <a:pPr lvl="1">
              <a:lnSpc>
                <a:spcPct val="115000"/>
              </a:lnSpc>
              <a:spcAft>
                <a:spcPts val="876"/>
              </a:spcAft>
            </a:pPr>
            <a:r>
              <a:rPr lang="tr-TR" sz="1051" dirty="0">
                <a:ln w="0"/>
                <a:solidFill>
                  <a:schemeClr val="bg2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Tapu üzerindeki şerhlerin kalkması ve/veya tapuda işlem (satış, devir..</a:t>
            </a:r>
            <a:r>
              <a:rPr lang="tr-TR" sz="1051" dirty="0" err="1">
                <a:ln w="0"/>
                <a:solidFill>
                  <a:schemeClr val="bg2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vs</a:t>
            </a:r>
            <a:r>
              <a:rPr lang="tr-TR" sz="1051" dirty="0">
                <a:ln w="0"/>
                <a:solidFill>
                  <a:schemeClr val="bg2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 yapılabilmesi için uzlaşma yapılması veya bedel tespit tescil davalarının sonuçlanması gerekmektedir. </a:t>
            </a:r>
          </a:p>
        </p:txBody>
      </p:sp>
      <p:sp>
        <p:nvSpPr>
          <p:cNvPr id="60" name="Dikdörtgen 59">
            <a:extLst>
              <a:ext uri="{FF2B5EF4-FFF2-40B4-BE49-F238E27FC236}">
                <a16:creationId xmlns:a16="http://schemas.microsoft.com/office/drawing/2014/main" id="{C183615C-F006-4A73-9152-A06D364972E3}"/>
              </a:ext>
            </a:extLst>
          </p:cNvPr>
          <p:cNvSpPr/>
          <p:nvPr/>
        </p:nvSpPr>
        <p:spPr>
          <a:xfrm>
            <a:off x="4930618" y="3105362"/>
            <a:ext cx="4568713" cy="350514"/>
          </a:xfrm>
          <a:prstGeom prst="rect">
            <a:avLst/>
          </a:prstGeom>
          <a:noFill/>
        </p:spPr>
        <p:txBody>
          <a:bodyPr wrap="square" lIns="80105" tIns="40053" rIns="80105" bIns="40053">
            <a:spAutoFit/>
          </a:bodyPr>
          <a:lstStyle/>
          <a:p>
            <a:pPr algn="ctr"/>
            <a:r>
              <a:rPr lang="tr-TR" sz="1752" b="1" i="1" dirty="0">
                <a:ln w="0"/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TAPUMDAKİ ŞERH NASIL KALKAR ?</a:t>
            </a:r>
            <a:endParaRPr lang="tr-TR" sz="5256" b="1" i="1" dirty="0">
              <a:ln w="0"/>
              <a:solidFill>
                <a:schemeClr val="tx1">
                  <a:lumMod val="85000"/>
                  <a:lumOff val="1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1" name="Metin kutusu 60">
            <a:extLst>
              <a:ext uri="{FF2B5EF4-FFF2-40B4-BE49-F238E27FC236}">
                <a16:creationId xmlns:a16="http://schemas.microsoft.com/office/drawing/2014/main" id="{6508F2C2-91C8-4157-804C-FFFE05CE9CA8}"/>
              </a:ext>
            </a:extLst>
          </p:cNvPr>
          <p:cNvSpPr txBox="1"/>
          <p:nvPr/>
        </p:nvSpPr>
        <p:spPr>
          <a:xfrm>
            <a:off x="7781557" y="3891420"/>
            <a:ext cx="450936" cy="36195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tr-TR" sz="1752" b="1" dirty="0"/>
              <a:t>❹</a:t>
            </a:r>
          </a:p>
        </p:txBody>
      </p:sp>
      <p:sp>
        <p:nvSpPr>
          <p:cNvPr id="41" name="Dikdörtgen 40">
            <a:extLst>
              <a:ext uri="{FF2B5EF4-FFF2-40B4-BE49-F238E27FC236}">
                <a16:creationId xmlns:a16="http://schemas.microsoft.com/office/drawing/2014/main" id="{4E12D9E0-4261-4112-89F5-A73C2036D9B4}"/>
              </a:ext>
            </a:extLst>
          </p:cNvPr>
          <p:cNvSpPr/>
          <p:nvPr/>
        </p:nvSpPr>
        <p:spPr>
          <a:xfrm>
            <a:off x="7214974" y="6149173"/>
            <a:ext cx="3416537" cy="350449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lIns="80105" tIns="40053" rIns="80105" bIns="40053">
            <a:spAutoFit/>
          </a:bodyPr>
          <a:lstStyle/>
          <a:p>
            <a:pPr algn="ctr"/>
            <a:r>
              <a:rPr lang="tr-TR" sz="876" b="1" dirty="0">
                <a:ln w="0"/>
                <a:solidFill>
                  <a:schemeClr val="tx1">
                    <a:lumMod val="65000"/>
                    <a:lumOff val="35000"/>
                  </a:schemeClr>
                </a:solidFill>
              </a:rPr>
              <a:t>Ana Sayfa &gt; Bilgilendirme &gt; Yasal Bildirimler &gt; </a:t>
            </a:r>
            <a:r>
              <a:rPr lang="tr-TR" sz="876" b="1" dirty="0">
                <a:ln w="0"/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Emlak Kamulaştırma</a:t>
            </a:r>
          </a:p>
        </p:txBody>
      </p:sp>
      <p:sp>
        <p:nvSpPr>
          <p:cNvPr id="4" name="Ok: Bükülü 3">
            <a:extLst>
              <a:ext uri="{FF2B5EF4-FFF2-40B4-BE49-F238E27FC236}">
                <a16:creationId xmlns:a16="http://schemas.microsoft.com/office/drawing/2014/main" id="{77BB95D8-63BF-46FA-BFB9-6665AD181A7A}"/>
              </a:ext>
            </a:extLst>
          </p:cNvPr>
          <p:cNvSpPr/>
          <p:nvPr/>
        </p:nvSpPr>
        <p:spPr>
          <a:xfrm rot="5400000">
            <a:off x="9629355" y="5843024"/>
            <a:ext cx="237336" cy="390821"/>
          </a:xfrm>
          <a:prstGeom prst="bentArrow">
            <a:avLst/>
          </a:prstGeom>
          <a:ln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tr-TR" sz="1226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46248996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5" name="background-01-01.jpg" descr="background-01-0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0"/>
            <a:ext cx="10680701" cy="7550781"/>
          </a:xfrm>
          <a:prstGeom prst="rect">
            <a:avLst/>
          </a:prstGeom>
          <a:ln w="12700">
            <a:miter lim="400000"/>
          </a:ln>
        </p:spPr>
      </p:pic>
      <p:pic>
        <p:nvPicPr>
          <p:cNvPr id="6" name="Görüntü" descr="Görüntü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45418" y="1639477"/>
            <a:ext cx="7914966" cy="3164616"/>
          </a:xfrm>
          <a:prstGeom prst="rect">
            <a:avLst/>
          </a:prstGeom>
          <a:ln w="12700">
            <a:miter lim="400000"/>
          </a:ln>
        </p:spPr>
      </p:pic>
      <p:pic>
        <p:nvPicPr>
          <p:cNvPr id="8" name="Resim 1" descr="Resim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5858" y="-72528"/>
            <a:ext cx="1825340" cy="871186"/>
          </a:xfrm>
          <a:prstGeom prst="rect">
            <a:avLst/>
          </a:prstGeom>
          <a:ln w="12700">
            <a:miter lim="400000"/>
          </a:ln>
        </p:spPr>
      </p:pic>
      <p:sp>
        <p:nvSpPr>
          <p:cNvPr id="9" name="Metin kutusu 5"/>
          <p:cNvSpPr txBox="1"/>
          <p:nvPr/>
        </p:nvSpPr>
        <p:spPr>
          <a:xfrm>
            <a:off x="415192" y="154831"/>
            <a:ext cx="9900428" cy="1386798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30021" tIns="30021" rIns="30021" bIns="30021"/>
          <a:lstStyle/>
          <a:p>
            <a:pPr algn="ctr" defTabSz="1045633">
              <a:defRPr sz="2800" b="1" u="sng">
                <a:solidFill>
                  <a:srgbClr val="00888A"/>
                </a:solidFill>
              </a:defRPr>
            </a:pPr>
            <a:r>
              <a:rPr lang="tr-TR" sz="2800" b="1" u="sng" dirty="0"/>
              <a:t>KAMULAŞTIRMA DUYURUSU</a:t>
            </a:r>
          </a:p>
          <a:p>
            <a:pPr algn="ctr" defTabSz="1045633">
              <a:defRPr sz="2800" b="1" u="sng">
                <a:solidFill>
                  <a:srgbClr val="00888A"/>
                </a:solidFill>
              </a:defRPr>
            </a:pPr>
            <a:endParaRPr dirty="0"/>
          </a:p>
        </p:txBody>
      </p:sp>
      <p:sp>
        <p:nvSpPr>
          <p:cNvPr id="10" name="Dikdörtgen 9"/>
          <p:cNvSpPr/>
          <p:nvPr/>
        </p:nvSpPr>
        <p:spPr>
          <a:xfrm>
            <a:off x="305859" y="615714"/>
            <a:ext cx="10374842" cy="9694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tr-TR" sz="2500" b="1" dirty="0"/>
              <a:t>BAYAT MAHALLESİ</a:t>
            </a:r>
            <a:endParaRPr lang="tr-TR" sz="2500" dirty="0"/>
          </a:p>
          <a:p>
            <a:pPr algn="ctr"/>
            <a:r>
              <a:rPr lang="tr-TR" sz="1600" dirty="0"/>
              <a:t>Tesisi planlanan ve aşağıda detayları yer alan Enerji Nakil Hattı İçin </a:t>
            </a:r>
            <a:r>
              <a:rPr lang="tr-TR" sz="1600" b="1" dirty="0"/>
              <a:t>Acele Kamulaştırma Kararı </a:t>
            </a:r>
            <a:r>
              <a:rPr lang="tr-TR" sz="1600" dirty="0"/>
              <a:t>verilmiş olup, Ankara Batı 3. Asliye Hukuk Mahkemesince belirlenen bedeller </a:t>
            </a:r>
            <a:r>
              <a:rPr lang="tr-TR" sz="1600" b="1" dirty="0"/>
              <a:t>Vakıfbank Batı Adliyesi Şubesine </a:t>
            </a:r>
            <a:r>
              <a:rPr lang="tr-TR" sz="1600" dirty="0"/>
              <a:t>yatırılmıştır.</a:t>
            </a:r>
          </a:p>
        </p:txBody>
      </p:sp>
      <p:pic>
        <p:nvPicPr>
          <p:cNvPr id="17" name="Görüntü" descr="Görüntü">
            <a:extLst>
              <a:ext uri="{FF2B5EF4-FFF2-40B4-BE49-F238E27FC236}">
                <a16:creationId xmlns:a16="http://schemas.microsoft.com/office/drawing/2014/main" id="{F636137A-0C10-45D7-B42E-84C6111BD08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01389" y="4804093"/>
            <a:ext cx="5879311" cy="2589023"/>
          </a:xfrm>
          <a:prstGeom prst="rect">
            <a:avLst/>
          </a:prstGeom>
          <a:ln w="12700">
            <a:miter lim="400000"/>
          </a:ln>
        </p:spPr>
      </p:pic>
      <p:sp>
        <p:nvSpPr>
          <p:cNvPr id="18" name="Dikdörtgen 17">
            <a:extLst>
              <a:ext uri="{FF2B5EF4-FFF2-40B4-BE49-F238E27FC236}">
                <a16:creationId xmlns:a16="http://schemas.microsoft.com/office/drawing/2014/main" id="{D3B0D3AC-9C19-4138-94D9-0A231AC8C419}"/>
              </a:ext>
            </a:extLst>
          </p:cNvPr>
          <p:cNvSpPr/>
          <p:nvPr/>
        </p:nvSpPr>
        <p:spPr>
          <a:xfrm>
            <a:off x="5337061" y="5190833"/>
            <a:ext cx="5009915" cy="15885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1100" b="1" u="sng" dirty="0">
                <a:solidFill>
                  <a:srgbClr val="00888A"/>
                </a:solidFill>
              </a:rPr>
              <a:t>BEDELLERİN ALINABİLMESİ İÇİN;</a:t>
            </a:r>
          </a:p>
          <a:p>
            <a:endParaRPr lang="tr-TR" sz="1100" b="1" dirty="0">
              <a:solidFill>
                <a:srgbClr val="00888A"/>
              </a:solidFill>
            </a:endParaRPr>
          </a:p>
          <a:p>
            <a:r>
              <a:rPr lang="tr-TR" sz="1100" b="1" dirty="0">
                <a:solidFill>
                  <a:srgbClr val="00888A"/>
                </a:solidFill>
              </a:rPr>
              <a:t>* </a:t>
            </a:r>
            <a:r>
              <a:rPr lang="tr-TR" sz="1100" dirty="0"/>
              <a:t>İlgili Asliye Hukuk Mahkeme kaleminden parsele ait dava bilgilerinin temin edilmesi, </a:t>
            </a:r>
            <a:r>
              <a:rPr lang="tr-TR" sz="1100" dirty="0" err="1"/>
              <a:t>takyidatlı</a:t>
            </a:r>
            <a:r>
              <a:rPr lang="tr-TR" sz="1100" dirty="0"/>
              <a:t> tapu kaydı ve kimlik belgesi ile (</a:t>
            </a:r>
            <a:r>
              <a:rPr lang="tr-TR" sz="1100" b="1" dirty="0"/>
              <a:t>Ankara Batı 3. ASHM için Ziraat Bankası Batı Adliye Şubesine)</a:t>
            </a:r>
            <a:r>
              <a:rPr lang="tr-TR" sz="1100" dirty="0"/>
              <a:t> başvuru yapılması gerekmektedir. </a:t>
            </a:r>
            <a:endParaRPr lang="tr-TR" sz="1300" dirty="0"/>
          </a:p>
          <a:p>
            <a:r>
              <a:rPr lang="tr-TR" sz="1200" dirty="0"/>
              <a:t> </a:t>
            </a:r>
            <a:r>
              <a:rPr lang="tr-TR" sz="1000" b="1" i="1" dirty="0"/>
              <a:t>Not:</a:t>
            </a:r>
            <a:r>
              <a:rPr lang="tr-TR" sz="1000" i="1" dirty="0"/>
              <a:t> </a:t>
            </a:r>
            <a:r>
              <a:rPr lang="tr-TR" sz="1000" dirty="0"/>
              <a:t>Yaşanabilecek olası aksaklıklarda iletişim için, </a:t>
            </a:r>
            <a:r>
              <a:rPr lang="tr-TR" sz="1000" b="1" dirty="0"/>
              <a:t>186 Çağrı Merkezi </a:t>
            </a:r>
            <a:r>
              <a:rPr lang="tr-TR" sz="1000" dirty="0"/>
              <a:t>ile iletişime geçilebilir.</a:t>
            </a:r>
          </a:p>
          <a:p>
            <a:endParaRPr lang="tr-TR" sz="1000" dirty="0"/>
          </a:p>
          <a:p>
            <a:r>
              <a:rPr lang="tr-TR" sz="1000" b="1" i="1" dirty="0"/>
              <a:t>Yasal Bildirim: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tr-TR" sz="1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9" name="Resim 8">
            <a:extLst>
              <a:ext uri="{FF2B5EF4-FFF2-40B4-BE49-F238E27FC236}">
                <a16:creationId xmlns:a16="http://schemas.microsoft.com/office/drawing/2014/main" id="{25578BA8-9442-4B11-B833-65754DD51BE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50882" y="6308963"/>
            <a:ext cx="678954" cy="6789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" name="Ok: Sağ 19">
            <a:extLst>
              <a:ext uri="{FF2B5EF4-FFF2-40B4-BE49-F238E27FC236}">
                <a16:creationId xmlns:a16="http://schemas.microsoft.com/office/drawing/2014/main" id="{48B1DE34-A83C-4BC9-8ACF-BEA849FA7ED1}"/>
              </a:ext>
            </a:extLst>
          </p:cNvPr>
          <p:cNvSpPr/>
          <p:nvPr/>
        </p:nvSpPr>
        <p:spPr>
          <a:xfrm>
            <a:off x="7656745" y="6346221"/>
            <a:ext cx="1006393" cy="584197"/>
          </a:xfrm>
          <a:prstGeom prst="rightArrow">
            <a:avLst/>
          </a:prstGeom>
          <a:solidFill>
            <a:schemeClr val="accent4">
              <a:lumMod val="40000"/>
              <a:lumOff val="60000"/>
            </a:schemeClr>
          </a:solidFill>
          <a:ln w="3175" cap="flat">
            <a:solidFill>
              <a:schemeClr val="accent1"/>
            </a:solidFill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30021" tIns="30021" rIns="30021" bIns="30021" numCol="1" spcCol="38100" rtlCol="0" anchor="ctr">
            <a:spAutoFit/>
          </a:bodyPr>
          <a:lstStyle/>
          <a:p>
            <a:pPr marL="0" marR="0" indent="0" algn="l" defTabSz="359833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tr-TR" sz="1400" b="0" i="0" u="none" strike="noStrike" cap="none" spc="0" normalizeH="0" baseline="0" dirty="0">
              <a:ln>
                <a:noFill/>
              </a:ln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21" name="Metin kutusu 20">
            <a:extLst>
              <a:ext uri="{FF2B5EF4-FFF2-40B4-BE49-F238E27FC236}">
                <a16:creationId xmlns:a16="http://schemas.microsoft.com/office/drawing/2014/main" id="{74108F6E-D0FA-4723-A9C7-1F2291BD942D}"/>
              </a:ext>
            </a:extLst>
          </p:cNvPr>
          <p:cNvSpPr txBox="1"/>
          <p:nvPr/>
        </p:nvSpPr>
        <p:spPr>
          <a:xfrm>
            <a:off x="5343125" y="6597640"/>
            <a:ext cx="2397919" cy="246221"/>
          </a:xfrm>
          <a:prstGeom prst="rect">
            <a:avLst/>
          </a:prstGeom>
          <a:noFill/>
          <a:ln w="3175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r>
              <a:rPr lang="tr-TR" sz="1000" dirty="0">
                <a:hlinkClick r:id="rId7"/>
              </a:rPr>
              <a:t>Başkent (baskentedas.com.tr)</a:t>
            </a:r>
            <a:endParaRPr lang="tr-TR" sz="1000" dirty="0"/>
          </a:p>
        </p:txBody>
      </p:sp>
      <p:sp>
        <p:nvSpPr>
          <p:cNvPr id="11" name="Metin kutusu 10">
            <a:extLst>
              <a:ext uri="{FF2B5EF4-FFF2-40B4-BE49-F238E27FC236}">
                <a16:creationId xmlns:a16="http://schemas.microsoft.com/office/drawing/2014/main" id="{5249803D-D8D9-4D92-9D23-721CC52415D6}"/>
              </a:ext>
            </a:extLst>
          </p:cNvPr>
          <p:cNvSpPr txBox="1"/>
          <p:nvPr/>
        </p:nvSpPr>
        <p:spPr>
          <a:xfrm>
            <a:off x="1345418" y="4804093"/>
            <a:ext cx="2702377" cy="245294"/>
          </a:xfrm>
          <a:prstGeom prst="rect">
            <a:avLst/>
          </a:prstGeom>
          <a:noFill/>
          <a:ln w="3175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30021" tIns="30021" rIns="30021" bIns="30021" numCol="1" spcCol="38100" rtlCol="0" anchor="t">
            <a:spAutoFit/>
          </a:bodyPr>
          <a:lstStyle/>
          <a:p>
            <a:pPr marL="0" marR="0" indent="0" algn="l" defTabSz="359833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tr-TR" sz="12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rPr>
              <a:t>AŞAĞIADA DM –ULUYOL DM ENH PROJESİ</a:t>
            </a:r>
          </a:p>
        </p:txBody>
      </p:sp>
      <p:graphicFrame>
        <p:nvGraphicFramePr>
          <p:cNvPr id="13" name="Tablo 12">
            <a:extLst>
              <a:ext uri="{FF2B5EF4-FFF2-40B4-BE49-F238E27FC236}">
                <a16:creationId xmlns:a16="http://schemas.microsoft.com/office/drawing/2014/main" id="{01F42834-DC62-4FA5-AE27-7664A17F15E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73781355"/>
              </p:ext>
            </p:extLst>
          </p:nvPr>
        </p:nvGraphicFramePr>
        <p:xfrm>
          <a:off x="145707" y="5093629"/>
          <a:ext cx="4874213" cy="2298987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560016">
                  <a:extLst>
                    <a:ext uri="{9D8B030D-6E8A-4147-A177-3AD203B41FA5}">
                      <a16:colId xmlns:a16="http://schemas.microsoft.com/office/drawing/2014/main" val="1963351479"/>
                    </a:ext>
                  </a:extLst>
                </a:gridCol>
                <a:gridCol w="379270">
                  <a:extLst>
                    <a:ext uri="{9D8B030D-6E8A-4147-A177-3AD203B41FA5}">
                      <a16:colId xmlns:a16="http://schemas.microsoft.com/office/drawing/2014/main" val="2452975747"/>
                    </a:ext>
                  </a:extLst>
                </a:gridCol>
                <a:gridCol w="592609">
                  <a:extLst>
                    <a:ext uri="{9D8B030D-6E8A-4147-A177-3AD203B41FA5}">
                      <a16:colId xmlns:a16="http://schemas.microsoft.com/office/drawing/2014/main" val="2465540982"/>
                    </a:ext>
                  </a:extLst>
                </a:gridCol>
                <a:gridCol w="568905">
                  <a:extLst>
                    <a:ext uri="{9D8B030D-6E8A-4147-A177-3AD203B41FA5}">
                      <a16:colId xmlns:a16="http://schemas.microsoft.com/office/drawing/2014/main" val="572882392"/>
                    </a:ext>
                  </a:extLst>
                </a:gridCol>
                <a:gridCol w="2773413">
                  <a:extLst>
                    <a:ext uri="{9D8B030D-6E8A-4147-A177-3AD203B41FA5}">
                      <a16:colId xmlns:a16="http://schemas.microsoft.com/office/drawing/2014/main" val="4046125056"/>
                    </a:ext>
                  </a:extLst>
                </a:gridCol>
              </a:tblGrid>
              <a:tr h="282003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  <a:latin typeface="+mj-lt"/>
                        </a:rPr>
                        <a:t>İL</a:t>
                      </a:r>
                      <a:endParaRPr lang="tr-TR" sz="1000" b="1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  <a:latin typeface="+mj-lt"/>
                        </a:rPr>
                        <a:t>İLÇE</a:t>
                      </a:r>
                      <a:endParaRPr lang="tr-TR" sz="1000" b="1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  <a:latin typeface="+mj-lt"/>
                        </a:rPr>
                        <a:t>KÖY</a:t>
                      </a:r>
                      <a:endParaRPr lang="tr-TR" sz="1000" b="1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  <a:latin typeface="+mj-lt"/>
                        </a:rPr>
                        <a:t>ADA </a:t>
                      </a:r>
                      <a:br>
                        <a:rPr lang="tr-TR" sz="1000" u="none" strike="noStrike">
                          <a:effectLst/>
                          <a:latin typeface="+mj-lt"/>
                        </a:rPr>
                      </a:br>
                      <a:r>
                        <a:rPr lang="tr-TR" sz="1000" u="none" strike="noStrike">
                          <a:effectLst/>
                          <a:latin typeface="+mj-lt"/>
                        </a:rPr>
                        <a:t>NO</a:t>
                      </a:r>
                      <a:endParaRPr lang="tr-TR" sz="1000" b="1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  <a:latin typeface="+mj-lt"/>
                        </a:rPr>
                        <a:t>PARSEL </a:t>
                      </a:r>
                      <a:br>
                        <a:rPr lang="tr-TR" sz="1000" u="none" strike="noStrike">
                          <a:effectLst/>
                          <a:latin typeface="+mj-lt"/>
                        </a:rPr>
                      </a:br>
                      <a:r>
                        <a:rPr lang="tr-TR" sz="1000" u="none" strike="noStrike">
                          <a:effectLst/>
                          <a:latin typeface="+mj-lt"/>
                        </a:rPr>
                        <a:t>NO</a:t>
                      </a:r>
                      <a:endParaRPr lang="tr-TR" sz="1000" b="1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37897042"/>
                  </a:ext>
                </a:extLst>
              </a:tr>
              <a:tr h="145274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  <a:latin typeface="+mj-lt"/>
                        </a:rPr>
                        <a:t>ANKARA</a:t>
                      </a:r>
                      <a:endParaRPr lang="tr-TR" sz="10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  <a:latin typeface="+mj-lt"/>
                        </a:rPr>
                        <a:t>AYAŞ</a:t>
                      </a:r>
                      <a:endParaRPr lang="tr-TR" sz="10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  <a:latin typeface="+mj-lt"/>
                        </a:rPr>
                        <a:t>BAYAT M</a:t>
                      </a:r>
                      <a:endParaRPr lang="tr-TR" sz="10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  <a:latin typeface="+mj-lt"/>
                        </a:rPr>
                        <a:t>106</a:t>
                      </a:r>
                      <a:endParaRPr lang="tr-TR" sz="10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  <a:latin typeface="+mj-lt"/>
                        </a:rPr>
                        <a:t>15,15,17,18,20,22</a:t>
                      </a:r>
                      <a:endParaRPr lang="tr-TR" sz="10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101730485"/>
                  </a:ext>
                </a:extLst>
              </a:tr>
              <a:tr h="145274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  <a:latin typeface="+mj-lt"/>
                        </a:rPr>
                        <a:t>ANKARA</a:t>
                      </a:r>
                      <a:endParaRPr lang="tr-TR" sz="10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  <a:latin typeface="+mj-lt"/>
                        </a:rPr>
                        <a:t>AYAŞ</a:t>
                      </a:r>
                      <a:endParaRPr lang="tr-TR" sz="10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  <a:latin typeface="+mj-lt"/>
                        </a:rPr>
                        <a:t>BAYAT M</a:t>
                      </a:r>
                      <a:endParaRPr lang="tr-TR" sz="10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  <a:latin typeface="+mj-lt"/>
                        </a:rPr>
                        <a:t>108</a:t>
                      </a:r>
                      <a:endParaRPr lang="tr-TR" sz="10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  <a:latin typeface="+mj-lt"/>
                        </a:rPr>
                        <a:t>6,7,8,10,11,12,22,23,25,28,29,30</a:t>
                      </a:r>
                      <a:endParaRPr lang="tr-TR" sz="10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186473251"/>
                  </a:ext>
                </a:extLst>
              </a:tr>
              <a:tr h="145274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  <a:latin typeface="+mj-lt"/>
                        </a:rPr>
                        <a:t>ANKARA</a:t>
                      </a:r>
                      <a:endParaRPr lang="tr-TR" sz="10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  <a:latin typeface="+mj-lt"/>
                        </a:rPr>
                        <a:t>AYAŞ</a:t>
                      </a:r>
                      <a:endParaRPr lang="tr-TR" sz="10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  <a:latin typeface="+mj-lt"/>
                        </a:rPr>
                        <a:t>BAYAT M</a:t>
                      </a:r>
                      <a:endParaRPr lang="tr-TR" sz="10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 dirty="0">
                          <a:effectLst/>
                          <a:latin typeface="+mj-lt"/>
                        </a:rPr>
                        <a:t>109</a:t>
                      </a:r>
                      <a:endParaRPr lang="tr-TR" sz="1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  <a:latin typeface="+mj-lt"/>
                        </a:rPr>
                        <a:t>6</a:t>
                      </a:r>
                      <a:endParaRPr lang="tr-TR" sz="10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606141414"/>
                  </a:ext>
                </a:extLst>
              </a:tr>
              <a:tr h="145274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  <a:latin typeface="+mj-lt"/>
                        </a:rPr>
                        <a:t>ANKARA</a:t>
                      </a:r>
                      <a:endParaRPr lang="tr-TR" sz="10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  <a:latin typeface="+mj-lt"/>
                        </a:rPr>
                        <a:t>AYAŞ</a:t>
                      </a:r>
                      <a:endParaRPr lang="tr-TR" sz="10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  <a:latin typeface="+mj-lt"/>
                        </a:rPr>
                        <a:t>BAYAT M</a:t>
                      </a:r>
                      <a:endParaRPr lang="tr-TR" sz="10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  <a:latin typeface="+mj-lt"/>
                        </a:rPr>
                        <a:t>110</a:t>
                      </a:r>
                      <a:endParaRPr lang="tr-TR" sz="10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  <a:latin typeface="+mj-lt"/>
                        </a:rPr>
                        <a:t>13,14,15,16</a:t>
                      </a:r>
                      <a:endParaRPr lang="tr-TR" sz="10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201376959"/>
                  </a:ext>
                </a:extLst>
              </a:tr>
              <a:tr h="145274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  <a:latin typeface="+mj-lt"/>
                        </a:rPr>
                        <a:t>ANKARA</a:t>
                      </a:r>
                      <a:endParaRPr lang="tr-TR" sz="10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  <a:latin typeface="+mj-lt"/>
                        </a:rPr>
                        <a:t>AYAŞ</a:t>
                      </a:r>
                      <a:endParaRPr lang="tr-TR" sz="10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  <a:latin typeface="+mj-lt"/>
                        </a:rPr>
                        <a:t>BAYAT M</a:t>
                      </a:r>
                      <a:endParaRPr lang="tr-TR" sz="10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  <a:latin typeface="+mj-lt"/>
                        </a:rPr>
                        <a:t>111</a:t>
                      </a:r>
                      <a:endParaRPr lang="tr-TR" sz="10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  <a:latin typeface="+mj-lt"/>
                        </a:rPr>
                        <a:t>21</a:t>
                      </a:r>
                      <a:endParaRPr lang="tr-TR" sz="10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486618580"/>
                  </a:ext>
                </a:extLst>
              </a:tr>
              <a:tr h="145274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  <a:latin typeface="+mj-lt"/>
                        </a:rPr>
                        <a:t>ANKARA</a:t>
                      </a:r>
                      <a:endParaRPr lang="tr-TR" sz="10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  <a:latin typeface="+mj-lt"/>
                        </a:rPr>
                        <a:t>AYAŞ</a:t>
                      </a:r>
                      <a:endParaRPr lang="tr-TR" sz="10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  <a:latin typeface="+mj-lt"/>
                        </a:rPr>
                        <a:t>BAYAT M</a:t>
                      </a:r>
                      <a:endParaRPr lang="tr-TR" sz="10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  <a:latin typeface="+mj-lt"/>
                        </a:rPr>
                        <a:t>113</a:t>
                      </a:r>
                      <a:endParaRPr lang="tr-TR" sz="10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  <a:latin typeface="+mj-lt"/>
                        </a:rPr>
                        <a:t>3,4,5,6</a:t>
                      </a:r>
                      <a:endParaRPr lang="tr-TR" sz="10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10923663"/>
                  </a:ext>
                </a:extLst>
              </a:tr>
              <a:tr h="145274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  <a:latin typeface="+mj-lt"/>
                        </a:rPr>
                        <a:t>ANKARA</a:t>
                      </a:r>
                      <a:endParaRPr lang="tr-TR" sz="10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  <a:latin typeface="+mj-lt"/>
                        </a:rPr>
                        <a:t>AYAŞ</a:t>
                      </a:r>
                      <a:endParaRPr lang="tr-TR" sz="10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  <a:latin typeface="+mj-lt"/>
                        </a:rPr>
                        <a:t>BAYAT M</a:t>
                      </a:r>
                      <a:endParaRPr lang="tr-TR" sz="10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  <a:latin typeface="+mj-lt"/>
                        </a:rPr>
                        <a:t>114</a:t>
                      </a:r>
                      <a:endParaRPr lang="tr-TR" sz="10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  <a:latin typeface="+mj-lt"/>
                        </a:rPr>
                        <a:t>16,18,19,20</a:t>
                      </a:r>
                      <a:endParaRPr lang="tr-TR" sz="10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024585087"/>
                  </a:ext>
                </a:extLst>
              </a:tr>
              <a:tr h="145274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  <a:latin typeface="+mj-lt"/>
                        </a:rPr>
                        <a:t>ANKARA</a:t>
                      </a:r>
                      <a:endParaRPr lang="tr-TR" sz="10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  <a:latin typeface="+mj-lt"/>
                        </a:rPr>
                        <a:t>AYAŞ</a:t>
                      </a:r>
                      <a:endParaRPr lang="tr-TR" sz="10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  <a:latin typeface="+mj-lt"/>
                        </a:rPr>
                        <a:t>BAYAT M</a:t>
                      </a:r>
                      <a:endParaRPr lang="tr-TR" sz="10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  <a:latin typeface="+mj-lt"/>
                        </a:rPr>
                        <a:t>115</a:t>
                      </a:r>
                      <a:endParaRPr lang="tr-TR" sz="10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  <a:latin typeface="+mj-lt"/>
                        </a:rPr>
                        <a:t>1,2</a:t>
                      </a:r>
                      <a:endParaRPr lang="tr-TR" sz="10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806343583"/>
                  </a:ext>
                </a:extLst>
              </a:tr>
              <a:tr h="213012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 dirty="0">
                          <a:effectLst/>
                          <a:latin typeface="+mj-lt"/>
                        </a:rPr>
                        <a:t>ANKARA</a:t>
                      </a:r>
                      <a:endParaRPr lang="tr-TR" sz="1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  <a:latin typeface="+mj-lt"/>
                        </a:rPr>
                        <a:t>AYAŞ</a:t>
                      </a:r>
                      <a:endParaRPr lang="tr-TR" sz="10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  <a:latin typeface="+mj-lt"/>
                        </a:rPr>
                        <a:t>BAYAT M</a:t>
                      </a:r>
                      <a:endParaRPr lang="tr-TR" sz="10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  <a:latin typeface="+mj-lt"/>
                        </a:rPr>
                        <a:t>116</a:t>
                      </a:r>
                      <a:endParaRPr lang="tr-TR" sz="10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  <a:latin typeface="+mj-lt"/>
                        </a:rPr>
                        <a:t>153,154,156,159,160,161,162,163,164,172,173,174</a:t>
                      </a:r>
                      <a:endParaRPr lang="tr-TR" sz="10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890885939"/>
                  </a:ext>
                </a:extLst>
              </a:tr>
              <a:tr h="282003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  <a:latin typeface="+mj-lt"/>
                        </a:rPr>
                        <a:t>ANKARA</a:t>
                      </a:r>
                      <a:endParaRPr lang="tr-TR" sz="10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  <a:latin typeface="+mj-lt"/>
                        </a:rPr>
                        <a:t>AYAŞ</a:t>
                      </a:r>
                      <a:endParaRPr lang="tr-TR" sz="10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  <a:latin typeface="+mj-lt"/>
                        </a:rPr>
                        <a:t>BAYAT M</a:t>
                      </a:r>
                      <a:endParaRPr lang="tr-TR" sz="10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  <a:latin typeface="+mj-lt"/>
                        </a:rPr>
                        <a:t>129</a:t>
                      </a:r>
                      <a:endParaRPr lang="tr-TR" sz="10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  <a:latin typeface="+mj-lt"/>
                        </a:rPr>
                        <a:t>29,32,33,34,35,36,37,38,39,40,41,61,62,64,77,83,84,85,88,89</a:t>
                      </a:r>
                      <a:endParaRPr lang="tr-TR" sz="10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303732404"/>
                  </a:ext>
                </a:extLst>
              </a:tr>
              <a:tr h="145274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  <a:latin typeface="+mj-lt"/>
                        </a:rPr>
                        <a:t>ANKARA</a:t>
                      </a:r>
                      <a:endParaRPr lang="tr-TR" sz="10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  <a:latin typeface="+mj-lt"/>
                        </a:rPr>
                        <a:t>AYAŞ</a:t>
                      </a:r>
                      <a:endParaRPr lang="tr-TR" sz="10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  <a:latin typeface="+mj-lt"/>
                        </a:rPr>
                        <a:t>BAYAT M</a:t>
                      </a:r>
                      <a:endParaRPr lang="tr-TR" sz="10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  <a:latin typeface="+mj-lt"/>
                        </a:rPr>
                        <a:t>130</a:t>
                      </a:r>
                      <a:endParaRPr lang="tr-TR" sz="10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 dirty="0">
                          <a:effectLst/>
                          <a:latin typeface="+mj-lt"/>
                        </a:rPr>
                        <a:t>1,2,33,34,35,36,38,39</a:t>
                      </a:r>
                      <a:endParaRPr lang="tr-TR" sz="1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72786157"/>
                  </a:ext>
                </a:extLst>
              </a:tr>
            </a:tbl>
          </a:graphicData>
        </a:graphic>
      </p:graphicFrame>
      <p:pic>
        <p:nvPicPr>
          <p:cNvPr id="16" name="Resim 15">
            <a:extLst>
              <a:ext uri="{FF2B5EF4-FFF2-40B4-BE49-F238E27FC236}">
                <a16:creationId xmlns:a16="http://schemas.microsoft.com/office/drawing/2014/main" id="{410A636C-900E-4FDA-BFAB-47A70F87F94F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616841" y="2002995"/>
            <a:ext cx="7357276" cy="2294354"/>
          </a:xfrm>
          <a:prstGeom prst="rect">
            <a:avLst/>
          </a:prstGeom>
        </p:spPr>
      </p:pic>
      <p:pic>
        <p:nvPicPr>
          <p:cNvPr id="12" name="Resim 11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4511307">
            <a:off x="2854245" y="1911237"/>
            <a:ext cx="428503" cy="8274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7495314"/>
      </p:ext>
    </p:extLst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5" name="background-01-01.jpg" descr="background-01-0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0"/>
            <a:ext cx="10680701" cy="7550781"/>
          </a:xfrm>
          <a:prstGeom prst="rect">
            <a:avLst/>
          </a:prstGeom>
          <a:ln w="12700">
            <a:miter lim="400000"/>
          </a:ln>
        </p:spPr>
      </p:pic>
      <p:pic>
        <p:nvPicPr>
          <p:cNvPr id="6" name="Görüntü" descr="Görüntü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45418" y="1639477"/>
            <a:ext cx="7914966" cy="3164616"/>
          </a:xfrm>
          <a:prstGeom prst="rect">
            <a:avLst/>
          </a:prstGeom>
          <a:ln w="12700">
            <a:miter lim="400000"/>
          </a:ln>
        </p:spPr>
      </p:pic>
      <p:pic>
        <p:nvPicPr>
          <p:cNvPr id="8" name="Resim 1" descr="Resim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5858" y="-72528"/>
            <a:ext cx="1825340" cy="871186"/>
          </a:xfrm>
          <a:prstGeom prst="rect">
            <a:avLst/>
          </a:prstGeom>
          <a:ln w="12700">
            <a:miter lim="400000"/>
          </a:ln>
        </p:spPr>
      </p:pic>
      <p:sp>
        <p:nvSpPr>
          <p:cNvPr id="9" name="Metin kutusu 5"/>
          <p:cNvSpPr txBox="1"/>
          <p:nvPr/>
        </p:nvSpPr>
        <p:spPr>
          <a:xfrm>
            <a:off x="415192" y="154831"/>
            <a:ext cx="9900428" cy="1386798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30021" tIns="30021" rIns="30021" bIns="30021"/>
          <a:lstStyle/>
          <a:p>
            <a:pPr algn="ctr" defTabSz="1045633">
              <a:defRPr sz="2800" b="1" u="sng">
                <a:solidFill>
                  <a:srgbClr val="00888A"/>
                </a:solidFill>
              </a:defRPr>
            </a:pPr>
            <a:r>
              <a:rPr lang="tr-TR" sz="2800" b="1" u="sng" dirty="0"/>
              <a:t>KAMULAŞTIRMA DUYURUSU</a:t>
            </a:r>
          </a:p>
          <a:p>
            <a:pPr algn="ctr" defTabSz="1045633">
              <a:defRPr sz="2800" b="1" u="sng">
                <a:solidFill>
                  <a:srgbClr val="00888A"/>
                </a:solidFill>
              </a:defRPr>
            </a:pPr>
            <a:endParaRPr dirty="0"/>
          </a:p>
        </p:txBody>
      </p:sp>
      <p:sp>
        <p:nvSpPr>
          <p:cNvPr id="10" name="Dikdörtgen 9"/>
          <p:cNvSpPr/>
          <p:nvPr/>
        </p:nvSpPr>
        <p:spPr>
          <a:xfrm>
            <a:off x="305859" y="615714"/>
            <a:ext cx="10374842" cy="9694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tr-TR" sz="2500" b="1" dirty="0"/>
              <a:t>ÇANILLI ULUYOL MAHALLESİ</a:t>
            </a:r>
            <a:endParaRPr lang="tr-TR" sz="2500" dirty="0"/>
          </a:p>
          <a:p>
            <a:pPr algn="ctr"/>
            <a:r>
              <a:rPr lang="tr-TR" sz="1600" dirty="0"/>
              <a:t>Tesisi planlanan ve aşağıda detayları yer alan Enerji Nakil Hattı İçin </a:t>
            </a:r>
            <a:r>
              <a:rPr lang="tr-TR" sz="1600" b="1" dirty="0"/>
              <a:t>Acele Kamulaştırma Kararı </a:t>
            </a:r>
            <a:r>
              <a:rPr lang="tr-TR" sz="1600" dirty="0"/>
              <a:t>verilmiş olup, Ankara Batı 3. Asliye Hukuk Mahkemesince belirlenen bedeller </a:t>
            </a:r>
            <a:r>
              <a:rPr lang="tr-TR" sz="1600" b="1" dirty="0"/>
              <a:t>Vakıfbank Batı Adliyesi Şubesine </a:t>
            </a:r>
            <a:r>
              <a:rPr lang="tr-TR" sz="1600" dirty="0"/>
              <a:t>yatırılmıştır.</a:t>
            </a:r>
          </a:p>
        </p:txBody>
      </p:sp>
      <p:pic>
        <p:nvPicPr>
          <p:cNvPr id="17" name="Görüntü" descr="Görüntü">
            <a:extLst>
              <a:ext uri="{FF2B5EF4-FFF2-40B4-BE49-F238E27FC236}">
                <a16:creationId xmlns:a16="http://schemas.microsoft.com/office/drawing/2014/main" id="{F636137A-0C10-45D7-B42E-84C6111BD08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01389" y="4804093"/>
            <a:ext cx="5879311" cy="2589023"/>
          </a:xfrm>
          <a:prstGeom prst="rect">
            <a:avLst/>
          </a:prstGeom>
          <a:ln w="12700">
            <a:miter lim="400000"/>
          </a:ln>
        </p:spPr>
      </p:pic>
      <p:sp>
        <p:nvSpPr>
          <p:cNvPr id="18" name="Dikdörtgen 17">
            <a:extLst>
              <a:ext uri="{FF2B5EF4-FFF2-40B4-BE49-F238E27FC236}">
                <a16:creationId xmlns:a16="http://schemas.microsoft.com/office/drawing/2014/main" id="{D3B0D3AC-9C19-4138-94D9-0A231AC8C419}"/>
              </a:ext>
            </a:extLst>
          </p:cNvPr>
          <p:cNvSpPr/>
          <p:nvPr/>
        </p:nvSpPr>
        <p:spPr>
          <a:xfrm>
            <a:off x="5337061" y="5190833"/>
            <a:ext cx="5009915" cy="15885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1100" b="1" u="sng" dirty="0">
                <a:solidFill>
                  <a:srgbClr val="00888A"/>
                </a:solidFill>
              </a:rPr>
              <a:t>BEDELLERİN ALINABİLMESİ İÇİN;</a:t>
            </a:r>
          </a:p>
          <a:p>
            <a:endParaRPr lang="tr-TR" sz="1100" b="1" dirty="0">
              <a:solidFill>
                <a:srgbClr val="00888A"/>
              </a:solidFill>
            </a:endParaRPr>
          </a:p>
          <a:p>
            <a:r>
              <a:rPr lang="tr-TR" sz="1100" b="1" dirty="0">
                <a:solidFill>
                  <a:srgbClr val="00888A"/>
                </a:solidFill>
              </a:rPr>
              <a:t>* </a:t>
            </a:r>
            <a:r>
              <a:rPr lang="tr-TR" sz="1100" dirty="0"/>
              <a:t>İlgili Asliye Hukuk Mahkeme kaleminden parsele ait dava bilgilerinin temin edilmesi, </a:t>
            </a:r>
            <a:r>
              <a:rPr lang="tr-TR" sz="1100" dirty="0" err="1"/>
              <a:t>takyidatlı</a:t>
            </a:r>
            <a:r>
              <a:rPr lang="tr-TR" sz="1100" dirty="0"/>
              <a:t> tapu kaydı ve kimlik belgesi ile (</a:t>
            </a:r>
            <a:r>
              <a:rPr lang="tr-TR" sz="1100" b="1" dirty="0"/>
              <a:t>Ankara Batı 3. ASHM için Ziraat Bankası Batı Adliye Şubesine)</a:t>
            </a:r>
            <a:r>
              <a:rPr lang="tr-TR" sz="1100" dirty="0"/>
              <a:t> başvuru yapılması gerekmektedir. </a:t>
            </a:r>
            <a:endParaRPr lang="tr-TR" sz="1300" dirty="0"/>
          </a:p>
          <a:p>
            <a:r>
              <a:rPr lang="tr-TR" sz="1200" dirty="0"/>
              <a:t> </a:t>
            </a:r>
            <a:r>
              <a:rPr lang="tr-TR" sz="1000" b="1" i="1" dirty="0"/>
              <a:t>Not:</a:t>
            </a:r>
            <a:r>
              <a:rPr lang="tr-TR" sz="1000" i="1" dirty="0"/>
              <a:t> </a:t>
            </a:r>
            <a:r>
              <a:rPr lang="tr-TR" sz="1000" dirty="0"/>
              <a:t>Yaşanabilecek olası aksaklıklarda iletişim için, </a:t>
            </a:r>
            <a:r>
              <a:rPr lang="tr-TR" sz="1000" b="1" dirty="0"/>
              <a:t>186 Çağrı Merkezi </a:t>
            </a:r>
            <a:r>
              <a:rPr lang="tr-TR" sz="1000" dirty="0"/>
              <a:t>ile iletişime geçilebilir.</a:t>
            </a:r>
          </a:p>
          <a:p>
            <a:endParaRPr lang="tr-TR" sz="1000" dirty="0"/>
          </a:p>
          <a:p>
            <a:r>
              <a:rPr lang="tr-TR" sz="1000" b="1" i="1" dirty="0"/>
              <a:t>Yasal Bildirim: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tr-TR" sz="1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9" name="Resim 8">
            <a:extLst>
              <a:ext uri="{FF2B5EF4-FFF2-40B4-BE49-F238E27FC236}">
                <a16:creationId xmlns:a16="http://schemas.microsoft.com/office/drawing/2014/main" id="{25578BA8-9442-4B11-B833-65754DD51BE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50882" y="6308963"/>
            <a:ext cx="678954" cy="6789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" name="Ok: Sağ 19">
            <a:extLst>
              <a:ext uri="{FF2B5EF4-FFF2-40B4-BE49-F238E27FC236}">
                <a16:creationId xmlns:a16="http://schemas.microsoft.com/office/drawing/2014/main" id="{48B1DE34-A83C-4BC9-8ACF-BEA849FA7ED1}"/>
              </a:ext>
            </a:extLst>
          </p:cNvPr>
          <p:cNvSpPr/>
          <p:nvPr/>
        </p:nvSpPr>
        <p:spPr>
          <a:xfrm>
            <a:off x="7656745" y="6346221"/>
            <a:ext cx="1006393" cy="584197"/>
          </a:xfrm>
          <a:prstGeom prst="rightArrow">
            <a:avLst/>
          </a:prstGeom>
          <a:solidFill>
            <a:schemeClr val="accent4">
              <a:lumMod val="40000"/>
              <a:lumOff val="60000"/>
            </a:schemeClr>
          </a:solidFill>
          <a:ln w="3175" cap="flat">
            <a:solidFill>
              <a:schemeClr val="accent1"/>
            </a:solidFill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30021" tIns="30021" rIns="30021" bIns="30021" numCol="1" spcCol="38100" rtlCol="0" anchor="ctr">
            <a:spAutoFit/>
          </a:bodyPr>
          <a:lstStyle/>
          <a:p>
            <a:pPr marL="0" marR="0" indent="0" algn="l" defTabSz="359833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tr-TR" sz="1400" b="0" i="0" u="none" strike="noStrike" cap="none" spc="0" normalizeH="0" baseline="0" dirty="0">
              <a:ln>
                <a:noFill/>
              </a:ln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21" name="Metin kutusu 20">
            <a:extLst>
              <a:ext uri="{FF2B5EF4-FFF2-40B4-BE49-F238E27FC236}">
                <a16:creationId xmlns:a16="http://schemas.microsoft.com/office/drawing/2014/main" id="{74108F6E-D0FA-4723-A9C7-1F2291BD942D}"/>
              </a:ext>
            </a:extLst>
          </p:cNvPr>
          <p:cNvSpPr txBox="1"/>
          <p:nvPr/>
        </p:nvSpPr>
        <p:spPr>
          <a:xfrm>
            <a:off x="5343125" y="6597640"/>
            <a:ext cx="2397919" cy="246221"/>
          </a:xfrm>
          <a:prstGeom prst="rect">
            <a:avLst/>
          </a:prstGeom>
          <a:noFill/>
          <a:ln w="3175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r>
              <a:rPr lang="tr-TR" sz="1000" dirty="0">
                <a:hlinkClick r:id="rId7"/>
              </a:rPr>
              <a:t>Başkent (baskentedas.com.tr)</a:t>
            </a:r>
            <a:endParaRPr lang="tr-TR" sz="1000" dirty="0"/>
          </a:p>
        </p:txBody>
      </p:sp>
      <p:sp>
        <p:nvSpPr>
          <p:cNvPr id="11" name="Metin kutusu 10">
            <a:extLst>
              <a:ext uri="{FF2B5EF4-FFF2-40B4-BE49-F238E27FC236}">
                <a16:creationId xmlns:a16="http://schemas.microsoft.com/office/drawing/2014/main" id="{5249803D-D8D9-4D92-9D23-721CC52415D6}"/>
              </a:ext>
            </a:extLst>
          </p:cNvPr>
          <p:cNvSpPr txBox="1"/>
          <p:nvPr/>
        </p:nvSpPr>
        <p:spPr>
          <a:xfrm>
            <a:off x="1345418" y="5013205"/>
            <a:ext cx="2702377" cy="245294"/>
          </a:xfrm>
          <a:prstGeom prst="rect">
            <a:avLst/>
          </a:prstGeom>
          <a:noFill/>
          <a:ln w="3175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30021" tIns="30021" rIns="30021" bIns="30021" numCol="1" spcCol="38100" rtlCol="0" anchor="t">
            <a:spAutoFit/>
          </a:bodyPr>
          <a:lstStyle/>
          <a:p>
            <a:pPr marL="0" marR="0" indent="0" algn="l" defTabSz="359833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tr-TR" sz="12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rPr>
              <a:t>AŞAĞIADA DM –ULUYOL DM ENH PROJESİ</a:t>
            </a:r>
          </a:p>
        </p:txBody>
      </p:sp>
      <p:pic>
        <p:nvPicPr>
          <p:cNvPr id="14" name="Resim 13">
            <a:extLst>
              <a:ext uri="{FF2B5EF4-FFF2-40B4-BE49-F238E27FC236}">
                <a16:creationId xmlns:a16="http://schemas.microsoft.com/office/drawing/2014/main" id="{C3C1C88C-83BB-4003-9233-3D9D9EE5C0DF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630578" y="2157343"/>
            <a:ext cx="7333809" cy="1920759"/>
          </a:xfrm>
          <a:prstGeom prst="rect">
            <a:avLst/>
          </a:prstGeom>
        </p:spPr>
      </p:pic>
      <p:pic>
        <p:nvPicPr>
          <p:cNvPr id="12" name="Resim 11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4511307">
            <a:off x="4581286" y="1954451"/>
            <a:ext cx="428503" cy="827495"/>
          </a:xfrm>
          <a:prstGeom prst="rect">
            <a:avLst/>
          </a:prstGeom>
        </p:spPr>
      </p:pic>
      <p:graphicFrame>
        <p:nvGraphicFramePr>
          <p:cNvPr id="15" name="Tablo 14">
            <a:extLst>
              <a:ext uri="{FF2B5EF4-FFF2-40B4-BE49-F238E27FC236}">
                <a16:creationId xmlns:a16="http://schemas.microsoft.com/office/drawing/2014/main" id="{8EE93156-11C1-4E65-8576-51ECAFDE8F3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74017440"/>
              </p:ext>
            </p:extLst>
          </p:nvPr>
        </p:nvGraphicFramePr>
        <p:xfrm>
          <a:off x="144692" y="5353619"/>
          <a:ext cx="4858645" cy="1847850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583037">
                  <a:extLst>
                    <a:ext uri="{9D8B030D-6E8A-4147-A177-3AD203B41FA5}">
                      <a16:colId xmlns:a16="http://schemas.microsoft.com/office/drawing/2014/main" val="3138803785"/>
                    </a:ext>
                  </a:extLst>
                </a:gridCol>
                <a:gridCol w="422941">
                  <a:extLst>
                    <a:ext uri="{9D8B030D-6E8A-4147-A177-3AD203B41FA5}">
                      <a16:colId xmlns:a16="http://schemas.microsoft.com/office/drawing/2014/main" val="273890509"/>
                    </a:ext>
                  </a:extLst>
                </a:gridCol>
                <a:gridCol w="1183968">
                  <a:extLst>
                    <a:ext uri="{9D8B030D-6E8A-4147-A177-3AD203B41FA5}">
                      <a16:colId xmlns:a16="http://schemas.microsoft.com/office/drawing/2014/main" val="2747527962"/>
                    </a:ext>
                  </a:extLst>
                </a:gridCol>
                <a:gridCol w="359924">
                  <a:extLst>
                    <a:ext uri="{9D8B030D-6E8A-4147-A177-3AD203B41FA5}">
                      <a16:colId xmlns:a16="http://schemas.microsoft.com/office/drawing/2014/main" val="3264711773"/>
                    </a:ext>
                  </a:extLst>
                </a:gridCol>
                <a:gridCol w="2308775">
                  <a:extLst>
                    <a:ext uri="{9D8B030D-6E8A-4147-A177-3AD203B41FA5}">
                      <a16:colId xmlns:a16="http://schemas.microsoft.com/office/drawing/2014/main" val="2538954956"/>
                    </a:ext>
                  </a:extLst>
                </a:gridCol>
              </a:tblGrid>
              <a:tr h="323850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 dirty="0">
                          <a:effectLst/>
                          <a:latin typeface="+mj-lt"/>
                        </a:rPr>
                        <a:t>İL</a:t>
                      </a:r>
                      <a:endParaRPr lang="tr-TR" sz="10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  <a:latin typeface="+mj-lt"/>
                        </a:rPr>
                        <a:t>İLÇE</a:t>
                      </a:r>
                      <a:endParaRPr lang="tr-TR" sz="1000" b="1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  <a:latin typeface="+mj-lt"/>
                        </a:rPr>
                        <a:t>KÖY</a:t>
                      </a:r>
                      <a:endParaRPr lang="tr-TR" sz="1000" b="1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  <a:latin typeface="+mj-lt"/>
                        </a:rPr>
                        <a:t>ADA </a:t>
                      </a:r>
                      <a:br>
                        <a:rPr lang="tr-TR" sz="1000" u="none" strike="noStrike">
                          <a:effectLst/>
                          <a:latin typeface="+mj-lt"/>
                        </a:rPr>
                      </a:br>
                      <a:r>
                        <a:rPr lang="tr-TR" sz="1000" u="none" strike="noStrike">
                          <a:effectLst/>
                          <a:latin typeface="+mj-lt"/>
                        </a:rPr>
                        <a:t>NO</a:t>
                      </a:r>
                      <a:endParaRPr lang="tr-TR" sz="1000" b="1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 dirty="0">
                          <a:effectLst/>
                          <a:latin typeface="+mj-lt"/>
                        </a:rPr>
                        <a:t>PARSEL </a:t>
                      </a:r>
                      <a:br>
                        <a:rPr lang="tr-TR" sz="1000" u="none" strike="noStrike" dirty="0">
                          <a:effectLst/>
                          <a:latin typeface="+mj-lt"/>
                        </a:rPr>
                      </a:br>
                      <a:r>
                        <a:rPr lang="tr-TR" sz="1000" u="none" strike="noStrike" dirty="0">
                          <a:effectLst/>
                          <a:latin typeface="+mj-lt"/>
                        </a:rPr>
                        <a:t>NO</a:t>
                      </a:r>
                      <a:endParaRPr lang="tr-TR" sz="10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268130301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  <a:latin typeface="+mj-lt"/>
                        </a:rPr>
                        <a:t>ANKARA</a:t>
                      </a:r>
                      <a:endParaRPr lang="tr-TR" sz="10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  <a:latin typeface="+mj-lt"/>
                        </a:rPr>
                        <a:t>AYAŞ</a:t>
                      </a:r>
                      <a:endParaRPr lang="tr-TR" sz="10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  <a:latin typeface="+mj-lt"/>
                        </a:rPr>
                        <a:t>ÇANILLI ULUYOL M</a:t>
                      </a:r>
                      <a:endParaRPr lang="tr-TR" sz="10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  <a:latin typeface="+mj-lt"/>
                        </a:rPr>
                        <a:t>122</a:t>
                      </a:r>
                      <a:endParaRPr lang="tr-TR" sz="10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  <a:latin typeface="+mj-lt"/>
                        </a:rPr>
                        <a:t>1,44,45,54,56,121,122,123,126,127</a:t>
                      </a:r>
                      <a:endParaRPr lang="tr-TR" sz="10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099499378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  <a:latin typeface="+mj-lt"/>
                        </a:rPr>
                        <a:t>ANKARA</a:t>
                      </a:r>
                      <a:endParaRPr lang="tr-TR" sz="10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  <a:latin typeface="+mj-lt"/>
                        </a:rPr>
                        <a:t>AYAŞ</a:t>
                      </a:r>
                      <a:endParaRPr lang="tr-TR" sz="10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  <a:latin typeface="+mj-lt"/>
                        </a:rPr>
                        <a:t>ÇANILLI ULUYOL M</a:t>
                      </a:r>
                      <a:endParaRPr lang="tr-TR" sz="10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  <a:latin typeface="+mj-lt"/>
                        </a:rPr>
                        <a:t>123</a:t>
                      </a:r>
                      <a:endParaRPr lang="tr-TR" sz="10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  <a:latin typeface="+mj-lt"/>
                        </a:rPr>
                        <a:t>25,26,27,29,</a:t>
                      </a:r>
                      <a:endParaRPr lang="tr-TR" sz="10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52813835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  <a:latin typeface="+mj-lt"/>
                        </a:rPr>
                        <a:t>ANKARA</a:t>
                      </a:r>
                      <a:endParaRPr lang="tr-TR" sz="10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  <a:latin typeface="+mj-lt"/>
                        </a:rPr>
                        <a:t>AYAŞ</a:t>
                      </a:r>
                      <a:endParaRPr lang="tr-TR" sz="10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  <a:latin typeface="+mj-lt"/>
                        </a:rPr>
                        <a:t>ÇANILLI ULUYOL M</a:t>
                      </a:r>
                      <a:endParaRPr lang="tr-TR" sz="10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  <a:latin typeface="+mj-lt"/>
                        </a:rPr>
                        <a:t>124</a:t>
                      </a:r>
                      <a:endParaRPr lang="tr-TR" sz="10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  <a:latin typeface="+mj-lt"/>
                        </a:rPr>
                        <a:t>2,29,30,31,43,44,45,68</a:t>
                      </a:r>
                      <a:endParaRPr lang="tr-TR" sz="10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87352089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  <a:latin typeface="+mj-lt"/>
                        </a:rPr>
                        <a:t>ANKARA</a:t>
                      </a:r>
                      <a:endParaRPr lang="tr-TR" sz="10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  <a:latin typeface="+mj-lt"/>
                        </a:rPr>
                        <a:t>AYAŞ</a:t>
                      </a:r>
                      <a:endParaRPr lang="tr-TR" sz="10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  <a:latin typeface="+mj-lt"/>
                        </a:rPr>
                        <a:t>ÇANILLI ULUYOL M</a:t>
                      </a:r>
                      <a:endParaRPr lang="tr-TR" sz="10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  <a:latin typeface="+mj-lt"/>
                        </a:rPr>
                        <a:t>125</a:t>
                      </a:r>
                      <a:endParaRPr lang="tr-TR" sz="10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  <a:latin typeface="+mj-lt"/>
                        </a:rPr>
                        <a:t>67,68</a:t>
                      </a:r>
                      <a:endParaRPr lang="tr-TR" sz="10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110780201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  <a:latin typeface="+mj-lt"/>
                        </a:rPr>
                        <a:t>ANKARA</a:t>
                      </a:r>
                      <a:endParaRPr lang="tr-TR" sz="10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  <a:latin typeface="+mj-lt"/>
                        </a:rPr>
                        <a:t>AYAŞ</a:t>
                      </a:r>
                      <a:endParaRPr lang="tr-TR" sz="10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  <a:latin typeface="+mj-lt"/>
                        </a:rPr>
                        <a:t>ÇANILLI ULUYOL M</a:t>
                      </a:r>
                      <a:endParaRPr lang="tr-TR" sz="10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  <a:latin typeface="+mj-lt"/>
                        </a:rPr>
                        <a:t>137</a:t>
                      </a:r>
                      <a:endParaRPr lang="tr-TR" sz="10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  <a:latin typeface="+mj-lt"/>
                        </a:rPr>
                        <a:t>2</a:t>
                      </a:r>
                      <a:endParaRPr lang="tr-TR" sz="10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65864198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  <a:latin typeface="+mj-lt"/>
                        </a:rPr>
                        <a:t>ANKARA</a:t>
                      </a:r>
                      <a:endParaRPr lang="tr-TR" sz="10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  <a:latin typeface="+mj-lt"/>
                        </a:rPr>
                        <a:t>AYAŞ</a:t>
                      </a:r>
                      <a:endParaRPr lang="tr-TR" sz="10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  <a:latin typeface="+mj-lt"/>
                        </a:rPr>
                        <a:t>ÇANILLI ULUYOL M</a:t>
                      </a:r>
                      <a:endParaRPr lang="tr-TR" sz="10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  <a:latin typeface="+mj-lt"/>
                        </a:rPr>
                        <a:t>138</a:t>
                      </a:r>
                      <a:endParaRPr lang="tr-TR" sz="10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  <a:latin typeface="+mj-lt"/>
                        </a:rPr>
                        <a:t>2,3,5,6,7,9,10,11,17,18,19</a:t>
                      </a:r>
                      <a:endParaRPr lang="tr-TR" sz="10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1111590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  <a:latin typeface="+mj-lt"/>
                        </a:rPr>
                        <a:t>ANKARA</a:t>
                      </a:r>
                      <a:endParaRPr lang="tr-TR" sz="10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  <a:latin typeface="+mj-lt"/>
                        </a:rPr>
                        <a:t>AYAŞ</a:t>
                      </a:r>
                      <a:endParaRPr lang="tr-TR" sz="10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  <a:latin typeface="+mj-lt"/>
                        </a:rPr>
                        <a:t>ÇANILLI ULUYOL M</a:t>
                      </a:r>
                      <a:endParaRPr lang="tr-TR" sz="10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  <a:latin typeface="+mj-lt"/>
                        </a:rPr>
                        <a:t>139</a:t>
                      </a:r>
                      <a:endParaRPr lang="tr-TR" sz="10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  <a:latin typeface="+mj-lt"/>
                        </a:rPr>
                        <a:t>1,6,7,10,11,12,17,18,19,21,22,23,25,26,27</a:t>
                      </a:r>
                      <a:endParaRPr lang="tr-TR" sz="10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622954278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  <a:latin typeface="+mj-lt"/>
                        </a:rPr>
                        <a:t>ANKARA</a:t>
                      </a:r>
                      <a:endParaRPr lang="tr-TR" sz="10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  <a:latin typeface="+mj-lt"/>
                        </a:rPr>
                        <a:t>AYAŞ</a:t>
                      </a:r>
                      <a:endParaRPr lang="tr-TR" sz="10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  <a:latin typeface="+mj-lt"/>
                        </a:rPr>
                        <a:t>ÇANILLI ULUYOL M</a:t>
                      </a:r>
                      <a:endParaRPr lang="tr-TR" sz="10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  <a:latin typeface="+mj-lt"/>
                        </a:rPr>
                        <a:t>139</a:t>
                      </a:r>
                      <a:endParaRPr lang="tr-TR" sz="10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 dirty="0">
                          <a:effectLst/>
                          <a:latin typeface="+mj-lt"/>
                        </a:rPr>
                        <a:t>16</a:t>
                      </a:r>
                      <a:endParaRPr lang="tr-TR" sz="1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51927327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45644763"/>
      </p:ext>
    </p:extLst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5" name="background-01-01.jpg" descr="background-01-0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0"/>
            <a:ext cx="10680701" cy="7550781"/>
          </a:xfrm>
          <a:prstGeom prst="rect">
            <a:avLst/>
          </a:prstGeom>
          <a:ln w="12700">
            <a:miter lim="400000"/>
          </a:ln>
        </p:spPr>
      </p:pic>
      <p:pic>
        <p:nvPicPr>
          <p:cNvPr id="6" name="Görüntü" descr="Görüntü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45418" y="1639477"/>
            <a:ext cx="7914966" cy="3164616"/>
          </a:xfrm>
          <a:prstGeom prst="rect">
            <a:avLst/>
          </a:prstGeom>
          <a:ln w="12700">
            <a:miter lim="400000"/>
          </a:ln>
        </p:spPr>
      </p:pic>
      <p:pic>
        <p:nvPicPr>
          <p:cNvPr id="8" name="Resim 1" descr="Resim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5858" y="-72528"/>
            <a:ext cx="1825340" cy="871186"/>
          </a:xfrm>
          <a:prstGeom prst="rect">
            <a:avLst/>
          </a:prstGeom>
          <a:ln w="12700">
            <a:miter lim="400000"/>
          </a:ln>
        </p:spPr>
      </p:pic>
      <p:sp>
        <p:nvSpPr>
          <p:cNvPr id="9" name="Metin kutusu 5"/>
          <p:cNvSpPr txBox="1"/>
          <p:nvPr/>
        </p:nvSpPr>
        <p:spPr>
          <a:xfrm>
            <a:off x="415192" y="154831"/>
            <a:ext cx="9900428" cy="1386798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30021" tIns="30021" rIns="30021" bIns="30021"/>
          <a:lstStyle/>
          <a:p>
            <a:pPr algn="ctr" defTabSz="1045633">
              <a:defRPr sz="2800" b="1" u="sng">
                <a:solidFill>
                  <a:srgbClr val="00888A"/>
                </a:solidFill>
              </a:defRPr>
            </a:pPr>
            <a:r>
              <a:rPr lang="tr-TR" sz="2800" b="1" u="sng" dirty="0"/>
              <a:t>KAMULAŞTIRMA DUYURUSU</a:t>
            </a:r>
          </a:p>
          <a:p>
            <a:pPr algn="ctr" defTabSz="1045633">
              <a:defRPr sz="2800" b="1" u="sng">
                <a:solidFill>
                  <a:srgbClr val="00888A"/>
                </a:solidFill>
              </a:defRPr>
            </a:pPr>
            <a:endParaRPr dirty="0"/>
          </a:p>
        </p:txBody>
      </p:sp>
      <p:sp>
        <p:nvSpPr>
          <p:cNvPr id="10" name="Dikdörtgen 9"/>
          <p:cNvSpPr/>
          <p:nvPr/>
        </p:nvSpPr>
        <p:spPr>
          <a:xfrm>
            <a:off x="305859" y="615714"/>
            <a:ext cx="10374842" cy="9694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tr-TR" sz="2500" b="1" dirty="0"/>
              <a:t>FERUZ MAHALLESİ</a:t>
            </a:r>
            <a:endParaRPr lang="tr-TR" sz="2500" dirty="0"/>
          </a:p>
          <a:p>
            <a:pPr algn="ctr"/>
            <a:r>
              <a:rPr lang="tr-TR" sz="1600" dirty="0"/>
              <a:t>Tesisi planlanan ve aşağıda detayları yer alan Enerji Nakil Hattı İçin </a:t>
            </a:r>
            <a:r>
              <a:rPr lang="tr-TR" sz="1600" b="1" dirty="0"/>
              <a:t>Acele Kamulaştırma Kararı </a:t>
            </a:r>
            <a:r>
              <a:rPr lang="tr-TR" sz="1600" dirty="0"/>
              <a:t>verilmiş olup, Ankara Batı 2. Asliye Hukuk Mahkemesince belirlenen bedeller </a:t>
            </a:r>
            <a:r>
              <a:rPr lang="tr-TR" sz="1600" b="1" dirty="0"/>
              <a:t>Vakıfbank Batı Adliyesi Şubesine </a:t>
            </a:r>
            <a:r>
              <a:rPr lang="tr-TR" sz="1600" dirty="0"/>
              <a:t>yatırılmıştır.</a:t>
            </a:r>
          </a:p>
        </p:txBody>
      </p:sp>
      <p:pic>
        <p:nvPicPr>
          <p:cNvPr id="17" name="Görüntü" descr="Görüntü">
            <a:extLst>
              <a:ext uri="{FF2B5EF4-FFF2-40B4-BE49-F238E27FC236}">
                <a16:creationId xmlns:a16="http://schemas.microsoft.com/office/drawing/2014/main" id="{F636137A-0C10-45D7-B42E-84C6111BD08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01389" y="4804093"/>
            <a:ext cx="5879311" cy="2589023"/>
          </a:xfrm>
          <a:prstGeom prst="rect">
            <a:avLst/>
          </a:prstGeom>
          <a:ln w="12700">
            <a:miter lim="400000"/>
          </a:ln>
        </p:spPr>
      </p:pic>
      <p:sp>
        <p:nvSpPr>
          <p:cNvPr id="18" name="Dikdörtgen 17">
            <a:extLst>
              <a:ext uri="{FF2B5EF4-FFF2-40B4-BE49-F238E27FC236}">
                <a16:creationId xmlns:a16="http://schemas.microsoft.com/office/drawing/2014/main" id="{D3B0D3AC-9C19-4138-94D9-0A231AC8C419}"/>
              </a:ext>
            </a:extLst>
          </p:cNvPr>
          <p:cNvSpPr/>
          <p:nvPr/>
        </p:nvSpPr>
        <p:spPr>
          <a:xfrm>
            <a:off x="5337061" y="5190833"/>
            <a:ext cx="5009915" cy="15885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1100" b="1" u="sng" dirty="0">
                <a:solidFill>
                  <a:srgbClr val="00888A"/>
                </a:solidFill>
              </a:rPr>
              <a:t>BEDELLERİN ALINABİLMESİ İÇİN;</a:t>
            </a:r>
          </a:p>
          <a:p>
            <a:endParaRPr lang="tr-TR" sz="1100" b="1" dirty="0">
              <a:solidFill>
                <a:srgbClr val="00888A"/>
              </a:solidFill>
            </a:endParaRPr>
          </a:p>
          <a:p>
            <a:r>
              <a:rPr lang="tr-TR" sz="1100" b="1" dirty="0">
                <a:solidFill>
                  <a:srgbClr val="00888A"/>
                </a:solidFill>
              </a:rPr>
              <a:t>* </a:t>
            </a:r>
            <a:r>
              <a:rPr lang="tr-TR" sz="1100" dirty="0"/>
              <a:t>İlgili Asliye Hukuk Mahkeme kaleminden parsele ait dava bilgilerinin temin edilmesi, </a:t>
            </a:r>
            <a:r>
              <a:rPr lang="tr-TR" sz="1100" dirty="0" err="1"/>
              <a:t>takyidatlı</a:t>
            </a:r>
            <a:r>
              <a:rPr lang="tr-TR" sz="1100" dirty="0"/>
              <a:t> tapu kaydı ve kimlik belgesi ile (</a:t>
            </a:r>
            <a:r>
              <a:rPr lang="tr-TR" sz="1100" b="1" dirty="0"/>
              <a:t>Ankara Batı 2. ASHM için Ziraat Bankası Batı Adliye Şubesine)</a:t>
            </a:r>
            <a:r>
              <a:rPr lang="tr-TR" sz="1100" dirty="0"/>
              <a:t> başvuru yapılması gerekmektedir. </a:t>
            </a:r>
            <a:endParaRPr lang="tr-TR" sz="1300" dirty="0"/>
          </a:p>
          <a:p>
            <a:r>
              <a:rPr lang="tr-TR" sz="1200" dirty="0"/>
              <a:t> </a:t>
            </a:r>
            <a:r>
              <a:rPr lang="tr-TR" sz="1000" b="1" i="1" dirty="0"/>
              <a:t>Not:</a:t>
            </a:r>
            <a:r>
              <a:rPr lang="tr-TR" sz="1000" i="1" dirty="0"/>
              <a:t> </a:t>
            </a:r>
            <a:r>
              <a:rPr lang="tr-TR" sz="1000" dirty="0"/>
              <a:t>Yaşanabilecek olası aksaklıklarda iletişim için, </a:t>
            </a:r>
            <a:r>
              <a:rPr lang="tr-TR" sz="1000" b="1" dirty="0"/>
              <a:t>186 Çağrı Merkezi </a:t>
            </a:r>
            <a:r>
              <a:rPr lang="tr-TR" sz="1000" dirty="0"/>
              <a:t>ile iletişime geçilebilir.</a:t>
            </a:r>
          </a:p>
          <a:p>
            <a:endParaRPr lang="tr-TR" sz="1000" dirty="0"/>
          </a:p>
          <a:p>
            <a:r>
              <a:rPr lang="tr-TR" sz="1000" b="1" i="1" dirty="0"/>
              <a:t>Yasal Bildirim: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tr-TR" sz="1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9" name="Resim 8">
            <a:extLst>
              <a:ext uri="{FF2B5EF4-FFF2-40B4-BE49-F238E27FC236}">
                <a16:creationId xmlns:a16="http://schemas.microsoft.com/office/drawing/2014/main" id="{25578BA8-9442-4B11-B833-65754DD51BE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50882" y="6308963"/>
            <a:ext cx="678954" cy="6789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" name="Ok: Sağ 19">
            <a:extLst>
              <a:ext uri="{FF2B5EF4-FFF2-40B4-BE49-F238E27FC236}">
                <a16:creationId xmlns:a16="http://schemas.microsoft.com/office/drawing/2014/main" id="{48B1DE34-A83C-4BC9-8ACF-BEA849FA7ED1}"/>
              </a:ext>
            </a:extLst>
          </p:cNvPr>
          <p:cNvSpPr/>
          <p:nvPr/>
        </p:nvSpPr>
        <p:spPr>
          <a:xfrm>
            <a:off x="7656745" y="6346221"/>
            <a:ext cx="1006393" cy="584197"/>
          </a:xfrm>
          <a:prstGeom prst="rightArrow">
            <a:avLst/>
          </a:prstGeom>
          <a:solidFill>
            <a:schemeClr val="accent4">
              <a:lumMod val="40000"/>
              <a:lumOff val="60000"/>
            </a:schemeClr>
          </a:solidFill>
          <a:ln w="3175" cap="flat">
            <a:solidFill>
              <a:schemeClr val="accent1"/>
            </a:solidFill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30021" tIns="30021" rIns="30021" bIns="30021" numCol="1" spcCol="38100" rtlCol="0" anchor="ctr">
            <a:spAutoFit/>
          </a:bodyPr>
          <a:lstStyle/>
          <a:p>
            <a:pPr marL="0" marR="0" indent="0" algn="l" defTabSz="359833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tr-TR" sz="1400" b="0" i="0" u="none" strike="noStrike" cap="none" spc="0" normalizeH="0" baseline="0" dirty="0">
              <a:ln>
                <a:noFill/>
              </a:ln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21" name="Metin kutusu 20">
            <a:extLst>
              <a:ext uri="{FF2B5EF4-FFF2-40B4-BE49-F238E27FC236}">
                <a16:creationId xmlns:a16="http://schemas.microsoft.com/office/drawing/2014/main" id="{74108F6E-D0FA-4723-A9C7-1F2291BD942D}"/>
              </a:ext>
            </a:extLst>
          </p:cNvPr>
          <p:cNvSpPr txBox="1"/>
          <p:nvPr/>
        </p:nvSpPr>
        <p:spPr>
          <a:xfrm>
            <a:off x="5343125" y="6597640"/>
            <a:ext cx="2397919" cy="246221"/>
          </a:xfrm>
          <a:prstGeom prst="rect">
            <a:avLst/>
          </a:prstGeom>
          <a:noFill/>
          <a:ln w="3175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r>
              <a:rPr lang="tr-TR" sz="1000" dirty="0">
                <a:hlinkClick r:id="rId7"/>
              </a:rPr>
              <a:t>Başkent (baskentedas.com.tr)</a:t>
            </a:r>
            <a:endParaRPr lang="tr-TR" sz="1000" dirty="0"/>
          </a:p>
        </p:txBody>
      </p:sp>
      <p:sp>
        <p:nvSpPr>
          <p:cNvPr id="11" name="Metin kutusu 10">
            <a:extLst>
              <a:ext uri="{FF2B5EF4-FFF2-40B4-BE49-F238E27FC236}">
                <a16:creationId xmlns:a16="http://schemas.microsoft.com/office/drawing/2014/main" id="{5249803D-D8D9-4D92-9D23-721CC52415D6}"/>
              </a:ext>
            </a:extLst>
          </p:cNvPr>
          <p:cNvSpPr txBox="1"/>
          <p:nvPr/>
        </p:nvSpPr>
        <p:spPr>
          <a:xfrm>
            <a:off x="1220698" y="4880274"/>
            <a:ext cx="2702377" cy="245294"/>
          </a:xfrm>
          <a:prstGeom prst="rect">
            <a:avLst/>
          </a:prstGeom>
          <a:noFill/>
          <a:ln w="3175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30021" tIns="30021" rIns="30021" bIns="30021" numCol="1" spcCol="38100" rtlCol="0" anchor="t">
            <a:spAutoFit/>
          </a:bodyPr>
          <a:lstStyle/>
          <a:p>
            <a:pPr marL="0" marR="0" indent="0" algn="l" defTabSz="359833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tr-TR" sz="12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rPr>
              <a:t>AŞAĞIADA DM –ULUYOL DM ENH PROJESİ</a:t>
            </a:r>
          </a:p>
        </p:txBody>
      </p:sp>
      <p:pic>
        <p:nvPicPr>
          <p:cNvPr id="13" name="Resim 12">
            <a:extLst>
              <a:ext uri="{FF2B5EF4-FFF2-40B4-BE49-F238E27FC236}">
                <a16:creationId xmlns:a16="http://schemas.microsoft.com/office/drawing/2014/main" id="{63A322D8-A196-4EC9-9916-A322A6C83043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694665" y="2418730"/>
            <a:ext cx="7266825" cy="1544544"/>
          </a:xfrm>
          <a:prstGeom prst="rect">
            <a:avLst/>
          </a:prstGeom>
        </p:spPr>
      </p:pic>
      <p:pic>
        <p:nvPicPr>
          <p:cNvPr id="12" name="Resim 11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4511307">
            <a:off x="7229322" y="1897742"/>
            <a:ext cx="428503" cy="827495"/>
          </a:xfrm>
          <a:prstGeom prst="rect">
            <a:avLst/>
          </a:prstGeom>
        </p:spPr>
      </p:pic>
      <p:graphicFrame>
        <p:nvGraphicFramePr>
          <p:cNvPr id="16" name="Tablo 15">
            <a:extLst>
              <a:ext uri="{FF2B5EF4-FFF2-40B4-BE49-F238E27FC236}">
                <a16:creationId xmlns:a16="http://schemas.microsoft.com/office/drawing/2014/main" id="{13485045-F776-4D49-8AEB-1CDD4A5D38D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3830797"/>
              </p:ext>
            </p:extLst>
          </p:nvPr>
        </p:nvGraphicFramePr>
        <p:xfrm>
          <a:off x="336687" y="5198694"/>
          <a:ext cx="4470400" cy="2266950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550176">
                  <a:extLst>
                    <a:ext uri="{9D8B030D-6E8A-4147-A177-3AD203B41FA5}">
                      <a16:colId xmlns:a16="http://schemas.microsoft.com/office/drawing/2014/main" val="3514118507"/>
                    </a:ext>
                  </a:extLst>
                </a:gridCol>
                <a:gridCol w="379379">
                  <a:extLst>
                    <a:ext uri="{9D8B030D-6E8A-4147-A177-3AD203B41FA5}">
                      <a16:colId xmlns:a16="http://schemas.microsoft.com/office/drawing/2014/main" val="1951226740"/>
                    </a:ext>
                  </a:extLst>
                </a:gridCol>
                <a:gridCol w="564204">
                  <a:extLst>
                    <a:ext uri="{9D8B030D-6E8A-4147-A177-3AD203B41FA5}">
                      <a16:colId xmlns:a16="http://schemas.microsoft.com/office/drawing/2014/main" val="3890715478"/>
                    </a:ext>
                  </a:extLst>
                </a:gridCol>
                <a:gridCol w="360441">
                  <a:extLst>
                    <a:ext uri="{9D8B030D-6E8A-4147-A177-3AD203B41FA5}">
                      <a16:colId xmlns:a16="http://schemas.microsoft.com/office/drawing/2014/main" val="2258126153"/>
                    </a:ext>
                  </a:extLst>
                </a:gridCol>
                <a:gridCol w="2616200">
                  <a:extLst>
                    <a:ext uri="{9D8B030D-6E8A-4147-A177-3AD203B41FA5}">
                      <a16:colId xmlns:a16="http://schemas.microsoft.com/office/drawing/2014/main" val="1336340926"/>
                    </a:ext>
                  </a:extLst>
                </a:gridCol>
              </a:tblGrid>
              <a:tr h="161925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  <a:latin typeface="+mj-lt"/>
                        </a:rPr>
                        <a:t>İL</a:t>
                      </a:r>
                      <a:endParaRPr lang="tr-TR" sz="1000" b="1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  <a:latin typeface="+mj-lt"/>
                        </a:rPr>
                        <a:t>İLÇE</a:t>
                      </a:r>
                      <a:endParaRPr lang="tr-TR" sz="1000" b="1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  <a:latin typeface="+mj-lt"/>
                        </a:rPr>
                        <a:t>KÖY</a:t>
                      </a:r>
                      <a:endParaRPr lang="tr-TR" sz="1000" b="1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  <a:latin typeface="+mj-lt"/>
                        </a:rPr>
                        <a:t>ADA</a:t>
                      </a:r>
                      <a:endParaRPr lang="tr-TR" sz="1000" b="1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 dirty="0">
                          <a:effectLst/>
                          <a:latin typeface="+mj-lt"/>
                        </a:rPr>
                        <a:t>PARSEL</a:t>
                      </a:r>
                      <a:endParaRPr lang="tr-TR" sz="10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341189022"/>
                  </a:ext>
                </a:extLst>
              </a:tr>
              <a:tr h="323850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  <a:latin typeface="+mj-lt"/>
                        </a:rPr>
                        <a:t>ANKARA</a:t>
                      </a:r>
                      <a:endParaRPr lang="tr-TR" sz="10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  <a:latin typeface="+mj-lt"/>
                        </a:rPr>
                        <a:t>AYAŞ</a:t>
                      </a:r>
                      <a:endParaRPr lang="tr-TR" sz="10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  <a:latin typeface="+mj-lt"/>
                        </a:rPr>
                        <a:t>FERUZ M</a:t>
                      </a:r>
                      <a:endParaRPr lang="tr-TR" sz="10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 dirty="0">
                          <a:effectLst/>
                          <a:latin typeface="+mj-lt"/>
                        </a:rPr>
                        <a:t>101</a:t>
                      </a:r>
                      <a:endParaRPr lang="tr-TR" sz="1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  <a:latin typeface="+mj-lt"/>
                        </a:rPr>
                        <a:t>32,35,36,37,38,39,40,41,42,78,76,77,91,93,94,95,96,98,102,103,104</a:t>
                      </a:r>
                      <a:endParaRPr lang="tr-TR" sz="10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803601277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  <a:latin typeface="+mj-lt"/>
                        </a:rPr>
                        <a:t>ANKARA</a:t>
                      </a:r>
                      <a:endParaRPr lang="tr-TR" sz="10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  <a:latin typeface="+mj-lt"/>
                        </a:rPr>
                        <a:t>AYAŞ</a:t>
                      </a:r>
                      <a:endParaRPr lang="tr-TR" sz="10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  <a:latin typeface="+mj-lt"/>
                        </a:rPr>
                        <a:t>FERUZ M</a:t>
                      </a:r>
                      <a:endParaRPr lang="tr-TR" sz="10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  <a:latin typeface="+mj-lt"/>
                        </a:rPr>
                        <a:t>108</a:t>
                      </a:r>
                      <a:endParaRPr lang="tr-TR" sz="10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 dirty="0">
                          <a:effectLst/>
                          <a:latin typeface="+mj-lt"/>
                        </a:rPr>
                        <a:t>5,6,7,52,53,54</a:t>
                      </a:r>
                      <a:endParaRPr lang="tr-TR" sz="1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754468160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  <a:latin typeface="+mj-lt"/>
                        </a:rPr>
                        <a:t>ANKARA</a:t>
                      </a:r>
                      <a:endParaRPr lang="tr-TR" sz="10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  <a:latin typeface="+mj-lt"/>
                        </a:rPr>
                        <a:t>AYAŞ</a:t>
                      </a:r>
                      <a:endParaRPr lang="tr-TR" sz="10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  <a:latin typeface="+mj-lt"/>
                        </a:rPr>
                        <a:t>FERUZ M</a:t>
                      </a:r>
                      <a:endParaRPr lang="tr-TR" sz="10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  <a:latin typeface="+mj-lt"/>
                        </a:rPr>
                        <a:t>109</a:t>
                      </a:r>
                      <a:endParaRPr lang="tr-TR" sz="10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  <a:latin typeface="+mj-lt"/>
                        </a:rPr>
                        <a:t>6,7,8,9</a:t>
                      </a:r>
                      <a:endParaRPr lang="tr-TR" sz="10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257522747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  <a:latin typeface="+mj-lt"/>
                        </a:rPr>
                        <a:t>ANKARA</a:t>
                      </a:r>
                      <a:endParaRPr lang="tr-TR" sz="10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  <a:latin typeface="+mj-lt"/>
                        </a:rPr>
                        <a:t>AYAŞ</a:t>
                      </a:r>
                      <a:endParaRPr lang="tr-TR" sz="10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  <a:latin typeface="+mj-lt"/>
                        </a:rPr>
                        <a:t>FERUZ M</a:t>
                      </a:r>
                      <a:endParaRPr lang="tr-TR" sz="10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  <a:latin typeface="+mj-lt"/>
                        </a:rPr>
                        <a:t>110</a:t>
                      </a:r>
                      <a:endParaRPr lang="tr-TR" sz="10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  <a:latin typeface="+mj-lt"/>
                        </a:rPr>
                        <a:t>10,11,12,17,18,19,21</a:t>
                      </a:r>
                      <a:endParaRPr lang="tr-TR" sz="10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118966071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  <a:latin typeface="+mj-lt"/>
                        </a:rPr>
                        <a:t>ANKARA</a:t>
                      </a:r>
                      <a:endParaRPr lang="tr-TR" sz="10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  <a:latin typeface="+mj-lt"/>
                        </a:rPr>
                        <a:t>AYAŞ</a:t>
                      </a:r>
                      <a:endParaRPr lang="tr-TR" sz="10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  <a:latin typeface="+mj-lt"/>
                        </a:rPr>
                        <a:t>FERUZ M</a:t>
                      </a:r>
                      <a:endParaRPr lang="tr-TR" sz="10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  <a:latin typeface="+mj-lt"/>
                        </a:rPr>
                        <a:t>126</a:t>
                      </a:r>
                      <a:endParaRPr lang="tr-TR" sz="10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  <a:latin typeface="+mj-lt"/>
                        </a:rPr>
                        <a:t>1,2,6,7,9,10,11,13,14,15,17,18,20,21,23,26</a:t>
                      </a:r>
                      <a:endParaRPr lang="tr-TR" sz="10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790110157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  <a:latin typeface="+mj-lt"/>
                        </a:rPr>
                        <a:t>ANKARA</a:t>
                      </a:r>
                      <a:endParaRPr lang="tr-TR" sz="10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  <a:latin typeface="+mj-lt"/>
                        </a:rPr>
                        <a:t>AYAŞ</a:t>
                      </a:r>
                      <a:endParaRPr lang="tr-TR" sz="10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  <a:latin typeface="+mj-lt"/>
                        </a:rPr>
                        <a:t>FERUZ M</a:t>
                      </a:r>
                      <a:endParaRPr lang="tr-TR" sz="10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  <a:latin typeface="+mj-lt"/>
                        </a:rPr>
                        <a:t>127</a:t>
                      </a:r>
                      <a:endParaRPr lang="tr-TR" sz="10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  <a:latin typeface="+mj-lt"/>
                        </a:rPr>
                        <a:t>123,124,125,126,127,178,122</a:t>
                      </a:r>
                      <a:endParaRPr lang="tr-TR" sz="10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787131202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  <a:latin typeface="+mj-lt"/>
                        </a:rPr>
                        <a:t>ANKARA</a:t>
                      </a:r>
                      <a:endParaRPr lang="tr-TR" sz="10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  <a:latin typeface="+mj-lt"/>
                        </a:rPr>
                        <a:t>AYAŞ</a:t>
                      </a:r>
                      <a:endParaRPr lang="tr-TR" sz="10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  <a:latin typeface="+mj-lt"/>
                        </a:rPr>
                        <a:t>FERUZ M</a:t>
                      </a:r>
                      <a:endParaRPr lang="tr-TR" sz="10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  <a:latin typeface="+mj-lt"/>
                        </a:rPr>
                        <a:t>211</a:t>
                      </a:r>
                      <a:endParaRPr lang="tr-TR" sz="10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  <a:latin typeface="+mj-lt"/>
                        </a:rPr>
                        <a:t>4,5,13,14,15,16,17,18</a:t>
                      </a:r>
                      <a:endParaRPr lang="tr-TR" sz="10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7073059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  <a:latin typeface="+mj-lt"/>
                        </a:rPr>
                        <a:t>ANKARA</a:t>
                      </a:r>
                      <a:endParaRPr lang="tr-TR" sz="10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  <a:latin typeface="+mj-lt"/>
                        </a:rPr>
                        <a:t>AYAŞ</a:t>
                      </a:r>
                      <a:endParaRPr lang="tr-TR" sz="10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  <a:latin typeface="+mj-lt"/>
                        </a:rPr>
                        <a:t>FERUZ M</a:t>
                      </a:r>
                      <a:endParaRPr lang="tr-TR" sz="10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  <a:latin typeface="+mj-lt"/>
                        </a:rPr>
                        <a:t>218</a:t>
                      </a:r>
                      <a:endParaRPr lang="tr-TR" sz="10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  <a:latin typeface="+mj-lt"/>
                        </a:rPr>
                        <a:t>6,8,9,18,19,20,16,17</a:t>
                      </a:r>
                      <a:endParaRPr lang="tr-TR" sz="10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318732604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  <a:latin typeface="+mj-lt"/>
                        </a:rPr>
                        <a:t>ANKARA</a:t>
                      </a:r>
                      <a:endParaRPr lang="tr-TR" sz="10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  <a:latin typeface="+mj-lt"/>
                        </a:rPr>
                        <a:t>AYAŞ</a:t>
                      </a:r>
                      <a:endParaRPr lang="tr-TR" sz="10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  <a:latin typeface="+mj-lt"/>
                        </a:rPr>
                        <a:t>FERUZ M</a:t>
                      </a:r>
                      <a:endParaRPr lang="tr-TR" sz="10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  <a:latin typeface="+mj-lt"/>
                        </a:rPr>
                        <a:t>222</a:t>
                      </a:r>
                      <a:endParaRPr lang="tr-TR" sz="10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  <a:latin typeface="+mj-lt"/>
                        </a:rPr>
                        <a:t>1,2</a:t>
                      </a:r>
                      <a:endParaRPr lang="tr-TR" sz="10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042663426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  <a:latin typeface="+mj-lt"/>
                        </a:rPr>
                        <a:t>ANKARA</a:t>
                      </a:r>
                      <a:endParaRPr lang="tr-TR" sz="10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  <a:latin typeface="+mj-lt"/>
                        </a:rPr>
                        <a:t>AYAŞ</a:t>
                      </a:r>
                      <a:endParaRPr lang="tr-TR" sz="10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  <a:latin typeface="+mj-lt"/>
                        </a:rPr>
                        <a:t>FERUZ M</a:t>
                      </a:r>
                      <a:endParaRPr lang="tr-TR" sz="10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  <a:latin typeface="+mj-lt"/>
                        </a:rPr>
                        <a:t>223</a:t>
                      </a:r>
                      <a:endParaRPr lang="tr-TR" sz="10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  <a:latin typeface="+mj-lt"/>
                        </a:rPr>
                        <a:t>1,2,3,4</a:t>
                      </a:r>
                      <a:endParaRPr lang="tr-TR" sz="10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292710307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  <a:latin typeface="+mj-lt"/>
                        </a:rPr>
                        <a:t>ANKARA</a:t>
                      </a:r>
                      <a:endParaRPr lang="tr-TR" sz="10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  <a:latin typeface="+mj-lt"/>
                        </a:rPr>
                        <a:t>AYAŞ</a:t>
                      </a:r>
                      <a:endParaRPr lang="tr-TR" sz="10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  <a:latin typeface="+mj-lt"/>
                        </a:rPr>
                        <a:t>FERUZ M</a:t>
                      </a:r>
                      <a:endParaRPr lang="tr-TR" sz="10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  <a:latin typeface="+mj-lt"/>
                        </a:rPr>
                        <a:t>224</a:t>
                      </a:r>
                      <a:endParaRPr lang="tr-TR" sz="10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  <a:latin typeface="+mj-lt"/>
                        </a:rPr>
                        <a:t>30,35,36,37,49,54,55</a:t>
                      </a:r>
                      <a:endParaRPr lang="tr-TR" sz="10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77253718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  <a:latin typeface="+mj-lt"/>
                        </a:rPr>
                        <a:t>ANKARA</a:t>
                      </a:r>
                      <a:endParaRPr lang="tr-TR" sz="10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  <a:latin typeface="+mj-lt"/>
                        </a:rPr>
                        <a:t>AYAŞ</a:t>
                      </a:r>
                      <a:endParaRPr lang="tr-TR" sz="10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  <a:latin typeface="+mj-lt"/>
                        </a:rPr>
                        <a:t>FERUZ M</a:t>
                      </a:r>
                      <a:endParaRPr lang="tr-TR" sz="10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  <a:latin typeface="+mj-lt"/>
                        </a:rPr>
                        <a:t>225</a:t>
                      </a:r>
                      <a:endParaRPr lang="tr-TR" sz="10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 dirty="0">
                          <a:effectLst/>
                          <a:latin typeface="+mj-lt"/>
                        </a:rPr>
                        <a:t>1</a:t>
                      </a:r>
                      <a:endParaRPr lang="tr-TR" sz="1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35504861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14392424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5" name="background-01-01.jpg" descr="background-01-0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0"/>
            <a:ext cx="10680701" cy="7550781"/>
          </a:xfrm>
          <a:prstGeom prst="rect">
            <a:avLst/>
          </a:prstGeom>
          <a:ln w="12700">
            <a:miter lim="400000"/>
          </a:ln>
        </p:spPr>
      </p:pic>
      <p:pic>
        <p:nvPicPr>
          <p:cNvPr id="6" name="Görüntü" descr="Görüntü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45418" y="1639477"/>
            <a:ext cx="7914966" cy="3164616"/>
          </a:xfrm>
          <a:prstGeom prst="rect">
            <a:avLst/>
          </a:prstGeom>
          <a:ln w="12700">
            <a:miter lim="400000"/>
          </a:ln>
        </p:spPr>
      </p:pic>
      <p:pic>
        <p:nvPicPr>
          <p:cNvPr id="8" name="Resim 1" descr="Resim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5858" y="-72528"/>
            <a:ext cx="1825340" cy="871186"/>
          </a:xfrm>
          <a:prstGeom prst="rect">
            <a:avLst/>
          </a:prstGeom>
          <a:ln w="12700">
            <a:miter lim="400000"/>
          </a:ln>
        </p:spPr>
      </p:pic>
      <p:sp>
        <p:nvSpPr>
          <p:cNvPr id="9" name="Metin kutusu 5"/>
          <p:cNvSpPr txBox="1"/>
          <p:nvPr/>
        </p:nvSpPr>
        <p:spPr>
          <a:xfrm>
            <a:off x="415192" y="154831"/>
            <a:ext cx="9900428" cy="1386798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30021" tIns="30021" rIns="30021" bIns="30021"/>
          <a:lstStyle/>
          <a:p>
            <a:pPr algn="ctr" defTabSz="1045633">
              <a:defRPr sz="2800" b="1" u="sng">
                <a:solidFill>
                  <a:srgbClr val="00888A"/>
                </a:solidFill>
              </a:defRPr>
            </a:pPr>
            <a:r>
              <a:rPr lang="tr-TR" sz="2800" b="1" u="sng" dirty="0"/>
              <a:t>KAMULAŞTIRMA DUYURUSU</a:t>
            </a:r>
          </a:p>
          <a:p>
            <a:pPr algn="ctr" defTabSz="1045633">
              <a:defRPr sz="2800" b="1" u="sng">
                <a:solidFill>
                  <a:srgbClr val="00888A"/>
                </a:solidFill>
              </a:defRPr>
            </a:pPr>
            <a:endParaRPr dirty="0"/>
          </a:p>
        </p:txBody>
      </p:sp>
      <p:sp>
        <p:nvSpPr>
          <p:cNvPr id="10" name="Dikdörtgen 9"/>
          <p:cNvSpPr/>
          <p:nvPr/>
        </p:nvSpPr>
        <p:spPr>
          <a:xfrm>
            <a:off x="305859" y="615714"/>
            <a:ext cx="10374842" cy="9694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tr-TR" sz="2500" b="1" dirty="0"/>
              <a:t>VİRANCIK MAHALLESİ</a:t>
            </a:r>
            <a:endParaRPr lang="tr-TR" sz="2500" dirty="0"/>
          </a:p>
          <a:p>
            <a:pPr algn="ctr"/>
            <a:r>
              <a:rPr lang="tr-TR" sz="1600" dirty="0"/>
              <a:t>Tesisi planlanan ve aşağıda detayları yer alan Enerji Nakil Hattı İçin </a:t>
            </a:r>
            <a:r>
              <a:rPr lang="tr-TR" sz="1600" b="1" dirty="0"/>
              <a:t>Acele Kamulaştırma Kararı </a:t>
            </a:r>
            <a:r>
              <a:rPr lang="tr-TR" sz="1600" dirty="0"/>
              <a:t>verilmiş olup, Kızılcahamam Asliye Hukuk Mahkemesince belirlenen bedeller </a:t>
            </a:r>
            <a:r>
              <a:rPr lang="tr-TR" sz="1600" b="1" dirty="0"/>
              <a:t>Vakıfbank Kızılcahamam Şubesine </a:t>
            </a:r>
            <a:r>
              <a:rPr lang="tr-TR" sz="1600" dirty="0"/>
              <a:t>yatırılmıştır.</a:t>
            </a:r>
          </a:p>
        </p:txBody>
      </p:sp>
      <p:pic>
        <p:nvPicPr>
          <p:cNvPr id="17" name="Görüntü" descr="Görüntü">
            <a:extLst>
              <a:ext uri="{FF2B5EF4-FFF2-40B4-BE49-F238E27FC236}">
                <a16:creationId xmlns:a16="http://schemas.microsoft.com/office/drawing/2014/main" id="{F636137A-0C10-45D7-B42E-84C6111BD08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01389" y="4804093"/>
            <a:ext cx="5879311" cy="2589023"/>
          </a:xfrm>
          <a:prstGeom prst="rect">
            <a:avLst/>
          </a:prstGeom>
          <a:ln w="12700">
            <a:miter lim="400000"/>
          </a:ln>
        </p:spPr>
      </p:pic>
      <p:sp>
        <p:nvSpPr>
          <p:cNvPr id="18" name="Dikdörtgen 17">
            <a:extLst>
              <a:ext uri="{FF2B5EF4-FFF2-40B4-BE49-F238E27FC236}">
                <a16:creationId xmlns:a16="http://schemas.microsoft.com/office/drawing/2014/main" id="{D3B0D3AC-9C19-4138-94D9-0A231AC8C419}"/>
              </a:ext>
            </a:extLst>
          </p:cNvPr>
          <p:cNvSpPr/>
          <p:nvPr/>
        </p:nvSpPr>
        <p:spPr>
          <a:xfrm>
            <a:off x="5337061" y="5190833"/>
            <a:ext cx="5009915" cy="15885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1100" b="1" u="sng" dirty="0">
                <a:solidFill>
                  <a:srgbClr val="00888A"/>
                </a:solidFill>
              </a:rPr>
              <a:t>BEDELLERİN ALINABİLMESİ İÇİN;</a:t>
            </a:r>
          </a:p>
          <a:p>
            <a:endParaRPr lang="tr-TR" sz="1100" b="1" dirty="0">
              <a:solidFill>
                <a:srgbClr val="00888A"/>
              </a:solidFill>
            </a:endParaRPr>
          </a:p>
          <a:p>
            <a:r>
              <a:rPr lang="tr-TR" sz="1100" b="1" dirty="0">
                <a:solidFill>
                  <a:srgbClr val="00888A"/>
                </a:solidFill>
              </a:rPr>
              <a:t>* </a:t>
            </a:r>
            <a:r>
              <a:rPr lang="tr-TR" sz="1100" dirty="0"/>
              <a:t>İlgili Asliye Hukuk Mahkeme kaleminden parsele ait dava bilgilerinin temin edilmesi, </a:t>
            </a:r>
            <a:r>
              <a:rPr lang="tr-TR" sz="1100" dirty="0" err="1"/>
              <a:t>takyidatlı</a:t>
            </a:r>
            <a:r>
              <a:rPr lang="tr-TR" sz="1100" dirty="0"/>
              <a:t> tapu kaydı ve kimlik belgesi ile (</a:t>
            </a:r>
            <a:r>
              <a:rPr lang="tr-TR" sz="1100" b="1" dirty="0"/>
              <a:t>Vakıfbank Ziraat Bankası Şubesine)</a:t>
            </a:r>
            <a:r>
              <a:rPr lang="tr-TR" sz="1100" dirty="0"/>
              <a:t> başvuru yapılması gerekmektedir. </a:t>
            </a:r>
            <a:endParaRPr lang="tr-TR" sz="1300" dirty="0"/>
          </a:p>
          <a:p>
            <a:r>
              <a:rPr lang="tr-TR" sz="1200" dirty="0"/>
              <a:t> </a:t>
            </a:r>
            <a:r>
              <a:rPr lang="tr-TR" sz="1000" b="1" i="1" dirty="0"/>
              <a:t>Not:</a:t>
            </a:r>
            <a:r>
              <a:rPr lang="tr-TR" sz="1000" i="1" dirty="0"/>
              <a:t> </a:t>
            </a:r>
            <a:r>
              <a:rPr lang="tr-TR" sz="1000" dirty="0"/>
              <a:t>Yaşanabilecek olası aksaklıklarda iletişim için, </a:t>
            </a:r>
            <a:r>
              <a:rPr lang="tr-TR" sz="1000" b="1" dirty="0"/>
              <a:t>186 Çağrı Merkezi </a:t>
            </a:r>
            <a:r>
              <a:rPr lang="tr-TR" sz="1000" dirty="0"/>
              <a:t>ile iletişime geçilebilir.</a:t>
            </a:r>
          </a:p>
          <a:p>
            <a:endParaRPr lang="tr-TR" sz="1000" dirty="0"/>
          </a:p>
          <a:p>
            <a:r>
              <a:rPr lang="tr-TR" sz="1000" b="1" i="1" dirty="0"/>
              <a:t>Yasal Bildirim: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tr-TR" sz="1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9" name="Resim 8">
            <a:extLst>
              <a:ext uri="{FF2B5EF4-FFF2-40B4-BE49-F238E27FC236}">
                <a16:creationId xmlns:a16="http://schemas.microsoft.com/office/drawing/2014/main" id="{25578BA8-9442-4B11-B833-65754DD51BE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50882" y="6308963"/>
            <a:ext cx="678954" cy="6789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" name="Ok: Sağ 19">
            <a:extLst>
              <a:ext uri="{FF2B5EF4-FFF2-40B4-BE49-F238E27FC236}">
                <a16:creationId xmlns:a16="http://schemas.microsoft.com/office/drawing/2014/main" id="{48B1DE34-A83C-4BC9-8ACF-BEA849FA7ED1}"/>
              </a:ext>
            </a:extLst>
          </p:cNvPr>
          <p:cNvSpPr/>
          <p:nvPr/>
        </p:nvSpPr>
        <p:spPr>
          <a:xfrm>
            <a:off x="7656745" y="6346221"/>
            <a:ext cx="1006393" cy="584197"/>
          </a:xfrm>
          <a:prstGeom prst="rightArrow">
            <a:avLst/>
          </a:prstGeom>
          <a:solidFill>
            <a:schemeClr val="accent4">
              <a:lumMod val="40000"/>
              <a:lumOff val="60000"/>
            </a:schemeClr>
          </a:solidFill>
          <a:ln w="3175" cap="flat">
            <a:solidFill>
              <a:schemeClr val="accent1"/>
            </a:solidFill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30021" tIns="30021" rIns="30021" bIns="30021" numCol="1" spcCol="38100" rtlCol="0" anchor="ctr">
            <a:spAutoFit/>
          </a:bodyPr>
          <a:lstStyle/>
          <a:p>
            <a:pPr marL="0" marR="0" indent="0" algn="l" defTabSz="359833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tr-TR" sz="1400" b="0" i="0" u="none" strike="noStrike" cap="none" spc="0" normalizeH="0" baseline="0" dirty="0">
              <a:ln>
                <a:noFill/>
              </a:ln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21" name="Metin kutusu 20">
            <a:extLst>
              <a:ext uri="{FF2B5EF4-FFF2-40B4-BE49-F238E27FC236}">
                <a16:creationId xmlns:a16="http://schemas.microsoft.com/office/drawing/2014/main" id="{74108F6E-D0FA-4723-A9C7-1F2291BD942D}"/>
              </a:ext>
            </a:extLst>
          </p:cNvPr>
          <p:cNvSpPr txBox="1"/>
          <p:nvPr/>
        </p:nvSpPr>
        <p:spPr>
          <a:xfrm>
            <a:off x="5343125" y="6597640"/>
            <a:ext cx="2397919" cy="246221"/>
          </a:xfrm>
          <a:prstGeom prst="rect">
            <a:avLst/>
          </a:prstGeom>
          <a:noFill/>
          <a:ln w="3175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r>
              <a:rPr lang="tr-TR" sz="1000" dirty="0">
                <a:hlinkClick r:id="rId7"/>
              </a:rPr>
              <a:t>Başkent (baskentedas.com.tr)</a:t>
            </a:r>
            <a:endParaRPr lang="tr-TR" sz="1000" dirty="0"/>
          </a:p>
        </p:txBody>
      </p:sp>
      <p:sp>
        <p:nvSpPr>
          <p:cNvPr id="11" name="Metin kutusu 10">
            <a:extLst>
              <a:ext uri="{FF2B5EF4-FFF2-40B4-BE49-F238E27FC236}">
                <a16:creationId xmlns:a16="http://schemas.microsoft.com/office/drawing/2014/main" id="{5249803D-D8D9-4D92-9D23-721CC52415D6}"/>
              </a:ext>
            </a:extLst>
          </p:cNvPr>
          <p:cNvSpPr txBox="1"/>
          <p:nvPr/>
        </p:nvSpPr>
        <p:spPr>
          <a:xfrm>
            <a:off x="1263283" y="5068186"/>
            <a:ext cx="2702377" cy="245294"/>
          </a:xfrm>
          <a:prstGeom prst="rect">
            <a:avLst/>
          </a:prstGeom>
          <a:noFill/>
          <a:ln w="3175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30021" tIns="30021" rIns="30021" bIns="30021" numCol="1" spcCol="38100" rtlCol="0" anchor="t">
            <a:spAutoFit/>
          </a:bodyPr>
          <a:lstStyle/>
          <a:p>
            <a:pPr marL="0" marR="0" indent="0" algn="l" defTabSz="359833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tr-TR" sz="12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rPr>
              <a:t>AŞAĞIADA DM –ULUYOL DM ENH PROJESİ</a:t>
            </a:r>
          </a:p>
        </p:txBody>
      </p:sp>
      <p:pic>
        <p:nvPicPr>
          <p:cNvPr id="12" name="Resim 11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45689" y="2226753"/>
            <a:ext cx="428503" cy="827495"/>
          </a:xfrm>
          <a:prstGeom prst="rect">
            <a:avLst/>
          </a:prstGeom>
        </p:spPr>
      </p:pic>
      <p:pic>
        <p:nvPicPr>
          <p:cNvPr id="14" name="Resim 13">
            <a:extLst>
              <a:ext uri="{FF2B5EF4-FFF2-40B4-BE49-F238E27FC236}">
                <a16:creationId xmlns:a16="http://schemas.microsoft.com/office/drawing/2014/main" id="{D18250C1-25AB-461C-819E-868F9E3D220B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643974" y="1947825"/>
            <a:ext cx="5227874" cy="2402649"/>
          </a:xfrm>
          <a:prstGeom prst="rect">
            <a:avLst/>
          </a:prstGeom>
        </p:spPr>
      </p:pic>
      <p:graphicFrame>
        <p:nvGraphicFramePr>
          <p:cNvPr id="15" name="Tablo 14">
            <a:extLst>
              <a:ext uri="{FF2B5EF4-FFF2-40B4-BE49-F238E27FC236}">
                <a16:creationId xmlns:a16="http://schemas.microsoft.com/office/drawing/2014/main" id="{F0C1887B-F3BE-4116-9868-679934AC1C1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78552787"/>
              </p:ext>
            </p:extLst>
          </p:nvPr>
        </p:nvGraphicFramePr>
        <p:xfrm>
          <a:off x="427554" y="5399099"/>
          <a:ext cx="4546600" cy="512445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889000">
                  <a:extLst>
                    <a:ext uri="{9D8B030D-6E8A-4147-A177-3AD203B41FA5}">
                      <a16:colId xmlns:a16="http://schemas.microsoft.com/office/drawing/2014/main" val="2200185243"/>
                    </a:ext>
                  </a:extLst>
                </a:gridCol>
                <a:gridCol w="977900">
                  <a:extLst>
                    <a:ext uri="{9D8B030D-6E8A-4147-A177-3AD203B41FA5}">
                      <a16:colId xmlns:a16="http://schemas.microsoft.com/office/drawing/2014/main" val="4005621987"/>
                    </a:ext>
                  </a:extLst>
                </a:gridCol>
                <a:gridCol w="1246414">
                  <a:extLst>
                    <a:ext uri="{9D8B030D-6E8A-4147-A177-3AD203B41FA5}">
                      <a16:colId xmlns:a16="http://schemas.microsoft.com/office/drawing/2014/main" val="2395910219"/>
                    </a:ext>
                  </a:extLst>
                </a:gridCol>
                <a:gridCol w="823686">
                  <a:extLst>
                    <a:ext uri="{9D8B030D-6E8A-4147-A177-3AD203B41FA5}">
                      <a16:colId xmlns:a16="http://schemas.microsoft.com/office/drawing/2014/main" val="2305395111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753418978"/>
                    </a:ext>
                  </a:extLst>
                </a:gridCol>
              </a:tblGrid>
              <a:tr h="311037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  <a:latin typeface="+mj-lt"/>
                        </a:rPr>
                        <a:t>İL</a:t>
                      </a:r>
                      <a:endParaRPr lang="tr-TR" sz="1000" b="1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  <a:latin typeface="+mj-lt"/>
                        </a:rPr>
                        <a:t>İLÇE</a:t>
                      </a:r>
                      <a:endParaRPr lang="tr-TR" sz="1000" b="1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  <a:latin typeface="+mj-lt"/>
                        </a:rPr>
                        <a:t>KÖY</a:t>
                      </a:r>
                      <a:endParaRPr lang="tr-TR" sz="1000" b="1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  <a:latin typeface="+mj-lt"/>
                        </a:rPr>
                        <a:t>ADA </a:t>
                      </a:r>
                      <a:br>
                        <a:rPr lang="tr-TR" sz="1000" u="none" strike="noStrike">
                          <a:effectLst/>
                          <a:latin typeface="+mj-lt"/>
                        </a:rPr>
                      </a:br>
                      <a:r>
                        <a:rPr lang="tr-TR" sz="1000" u="none" strike="noStrike">
                          <a:effectLst/>
                          <a:latin typeface="+mj-lt"/>
                        </a:rPr>
                        <a:t>NO</a:t>
                      </a:r>
                      <a:endParaRPr lang="tr-TR" sz="1000" b="1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  <a:latin typeface="+mj-lt"/>
                        </a:rPr>
                        <a:t>PARSEL </a:t>
                      </a:r>
                      <a:br>
                        <a:rPr lang="tr-TR" sz="1000" u="none" strike="noStrike">
                          <a:effectLst/>
                          <a:latin typeface="+mj-lt"/>
                        </a:rPr>
                      </a:br>
                      <a:r>
                        <a:rPr lang="tr-TR" sz="1000" u="none" strike="noStrike">
                          <a:effectLst/>
                          <a:latin typeface="+mj-lt"/>
                        </a:rPr>
                        <a:t>NO</a:t>
                      </a:r>
                      <a:endParaRPr lang="tr-TR" sz="1000" b="1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78148198"/>
                  </a:ext>
                </a:extLst>
              </a:tr>
              <a:tr h="198120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 dirty="0">
                          <a:effectLst/>
                          <a:latin typeface="+mj-lt"/>
                        </a:rPr>
                        <a:t>ANLKARA</a:t>
                      </a:r>
                      <a:endParaRPr lang="tr-TR" sz="1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  <a:latin typeface="+mj-lt"/>
                        </a:rPr>
                        <a:t>KIZILCAHAMAM</a:t>
                      </a:r>
                      <a:endParaRPr lang="tr-TR" sz="10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  <a:latin typeface="+mj-lt"/>
                        </a:rPr>
                        <a:t>VİRANCIK M</a:t>
                      </a:r>
                      <a:endParaRPr lang="tr-TR" sz="10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  <a:latin typeface="+mj-lt"/>
                        </a:rPr>
                        <a:t>105</a:t>
                      </a:r>
                      <a:endParaRPr lang="tr-TR" sz="10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 dirty="0">
                          <a:effectLst/>
                          <a:latin typeface="+mj-lt"/>
                        </a:rPr>
                        <a:t>7</a:t>
                      </a:r>
                      <a:endParaRPr lang="tr-TR" sz="1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85261897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37784595"/>
      </p:ext>
    </p:extLst>
  </p:cSld>
  <p:clrMapOvr>
    <a:masterClrMapping/>
  </p:clrMapOvr>
  <p:transition spd="med"/>
</p:sld>
</file>

<file path=ppt/theme/theme1.xml><?xml version="1.0" encoding="utf-8"?>
<a:theme xmlns:a="http://schemas.openxmlformats.org/drawingml/2006/main" name="Office Teması">
  <a:themeElements>
    <a:clrScheme name="Office Teması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000FF"/>
      </a:hlink>
      <a:folHlink>
        <a:srgbClr val="FF00FF"/>
      </a:folHlink>
    </a:clrScheme>
    <a:fontScheme name="Office Teması">
      <a:majorFont>
        <a:latin typeface="Calibri"/>
        <a:ea typeface="Calibri"/>
        <a:cs typeface="Calibri"/>
      </a:majorFont>
      <a:minorFont>
        <a:latin typeface="Helvetica"/>
        <a:ea typeface="Helvetica"/>
        <a:cs typeface="Helvetica"/>
      </a:minorFont>
    </a:fontScheme>
    <a:fmtScheme name="Office Teması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3175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30021" tIns="30021" rIns="30021" bIns="30021" numCol="1" spcCol="38100" rtlCol="0" anchor="ctr">
        <a:spAutoFit/>
      </a:bodyPr>
      <a:lstStyle>
        <a:defPPr marL="0" marR="0" indent="0" algn="l" defTabSz="359833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4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3175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3175" cap="flat">
          <a:noFill/>
          <a:miter lim="400000"/>
        </a:ln>
        <a:effectLst/>
        <a:sp3d/>
      </a:spPr>
      <a:bodyPr rot="0" spcFirstLastPara="1" vertOverflow="overflow" horzOverflow="overflow" vert="horz" wrap="square" lIns="30021" tIns="30021" rIns="30021" bIns="30021" numCol="1" spcCol="38100" rtlCol="0" anchor="t">
        <a:spAutoFit/>
      </a:bodyPr>
      <a:lstStyle>
        <a:defPPr marL="0" marR="0" indent="0" algn="l" defTabSz="359833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4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Office Teması">
  <a:themeElements>
    <a:clrScheme name="Office Teması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000FF"/>
      </a:hlink>
      <a:folHlink>
        <a:srgbClr val="FF00FF"/>
      </a:folHlink>
    </a:clrScheme>
    <a:fontScheme name="Office Teması">
      <a:majorFont>
        <a:latin typeface="Calibri"/>
        <a:ea typeface="Calibri"/>
        <a:cs typeface="Calibri"/>
      </a:majorFont>
      <a:minorFont>
        <a:latin typeface="Helvetica"/>
        <a:ea typeface="Helvetica"/>
        <a:cs typeface="Helvetica"/>
      </a:minorFont>
    </a:fontScheme>
    <a:fmtScheme name="Office Teması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3175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30021" tIns="30021" rIns="30021" bIns="30021" numCol="1" spcCol="38100" rtlCol="0" anchor="ctr">
        <a:spAutoFit/>
      </a:bodyPr>
      <a:lstStyle>
        <a:defPPr marL="0" marR="0" indent="0" algn="l" defTabSz="359833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4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3175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3175" cap="flat">
          <a:noFill/>
          <a:miter lim="400000"/>
        </a:ln>
        <a:effectLst/>
        <a:sp3d/>
      </a:spPr>
      <a:bodyPr rot="0" spcFirstLastPara="1" vertOverflow="overflow" horzOverflow="overflow" vert="horz" wrap="square" lIns="30021" tIns="30021" rIns="30021" bIns="30021" numCol="1" spcCol="38100" rtlCol="0" anchor="t">
        <a:spAutoFit/>
      </a:bodyPr>
      <a:lstStyle>
        <a:defPPr marL="0" marR="0" indent="0" algn="l" defTabSz="359833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4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2340</TotalTime>
  <Words>940</Words>
  <Application>Microsoft Office PowerPoint</Application>
  <PresentationFormat>Özel</PresentationFormat>
  <Paragraphs>247</Paragraphs>
  <Slides>5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5</vt:i4>
      </vt:variant>
    </vt:vector>
  </HeadingPairs>
  <TitlesOfParts>
    <vt:vector size="12" baseType="lpstr">
      <vt:lpstr>Arial</vt:lpstr>
      <vt:lpstr>Calibri</vt:lpstr>
      <vt:lpstr>Helvetica</vt:lpstr>
      <vt:lpstr>Hind</vt:lpstr>
      <vt:lpstr>Sabanc* Eurostile Demi</vt:lpstr>
      <vt:lpstr>verdana</vt:lpstr>
      <vt:lpstr>Office Teması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Kenan OZKAN</dc:creator>
  <cp:keywords>I4886p293727nO8</cp:keywords>
  <cp:lastModifiedBy>Kenan OZKAN</cp:lastModifiedBy>
  <cp:revision>111</cp:revision>
  <cp:lastPrinted>2021-05-19T10:25:32Z</cp:lastPrinted>
  <dcterms:modified xsi:type="dcterms:W3CDTF">2024-05-24T12:44:13Z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itusGUID">
    <vt:lpwstr>1e11ce45-6e86-4fd6-b480-6718b6d8f583</vt:lpwstr>
  </property>
  <property fmtid="{D5CDD505-2E9C-101B-9397-08002B2CF9AE}" pid="3" name="FirstClassifierName">
    <vt:lpwstr>Kenan OZKAN</vt:lpwstr>
  </property>
  <property fmtid="{D5CDD505-2E9C-101B-9397-08002B2CF9AE}" pid="4" name="FirstClassifiedDate">
    <vt:lpwstr>24.05.2019, 14:42</vt:lpwstr>
  </property>
  <property fmtid="{D5CDD505-2E9C-101B-9397-08002B2CF9AE}" pid="5" name="LastClassifiedDate">
    <vt:lpwstr>24.05.2019, 14:42</vt:lpwstr>
  </property>
  <property fmtid="{D5CDD505-2E9C-101B-9397-08002B2CF9AE}" pid="6" name="LastClassifierName">
    <vt:lpwstr>Kenan OZKAN</vt:lpwstr>
  </property>
  <property fmtid="{D5CDD505-2E9C-101B-9397-08002B2CF9AE}" pid="7" name="CLASSIFICATION">
    <vt:lpwstr>I4886p293727nO8</vt:lpwstr>
  </property>
</Properties>
</file>